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3.xml" ContentType="application/vnd.openxmlformats-officedocument.theme+xml"/>
  <Override PartName="/ppt/slideLayouts/slideLayout6.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bookmarkIdSeed="3">
  <p:sldMasterIdLst>
    <p:sldMasterId id="2147483648" r:id="rId1"/>
    <p:sldMasterId id="2147483678" r:id="rId2"/>
    <p:sldMasterId id="2147483660" r:id="rId3"/>
    <p:sldMasterId id="2147483676" r:id="rId4"/>
  </p:sldMasterIdLst>
  <p:notesMasterIdLst>
    <p:notesMasterId r:id="rId30"/>
  </p:notesMasterIdLst>
  <p:handoutMasterIdLst>
    <p:handoutMasterId r:id="rId31"/>
  </p:handoutMasterIdLst>
  <p:sldIdLst>
    <p:sldId id="256" r:id="rId5"/>
    <p:sldId id="396" r:id="rId6"/>
    <p:sldId id="357" r:id="rId7"/>
    <p:sldId id="370" r:id="rId8"/>
    <p:sldId id="390" r:id="rId9"/>
    <p:sldId id="384" r:id="rId10"/>
    <p:sldId id="412" r:id="rId11"/>
    <p:sldId id="386" r:id="rId12"/>
    <p:sldId id="385" r:id="rId13"/>
    <p:sldId id="401" r:id="rId14"/>
    <p:sldId id="387" r:id="rId15"/>
    <p:sldId id="408" r:id="rId16"/>
    <p:sldId id="392" r:id="rId17"/>
    <p:sldId id="389" r:id="rId18"/>
    <p:sldId id="391" r:id="rId19"/>
    <p:sldId id="397" r:id="rId20"/>
    <p:sldId id="404" r:id="rId21"/>
    <p:sldId id="405" r:id="rId22"/>
    <p:sldId id="407" r:id="rId23"/>
    <p:sldId id="399" r:id="rId24"/>
    <p:sldId id="406" r:id="rId25"/>
    <p:sldId id="411" r:id="rId26"/>
    <p:sldId id="410" r:id="rId27"/>
    <p:sldId id="409" r:id="rId28"/>
    <p:sldId id="303" r:id="rId29"/>
  </p:sldIdLst>
  <p:sldSz cx="9144000" cy="6858000" type="screen4x3"/>
  <p:notesSz cx="6889750" cy="10018713"/>
  <p:defaultTextStyle>
    <a:defPPr>
      <a:defRPr lang="en-US"/>
    </a:defPPr>
    <a:lvl1pPr algn="l" defTabSz="457200" rtl="0" fontAlgn="base">
      <a:spcBef>
        <a:spcPct val="0"/>
      </a:spcBef>
      <a:spcAft>
        <a:spcPct val="0"/>
      </a:spcAft>
      <a:defRPr kern="1200">
        <a:solidFill>
          <a:schemeClr val="tx1"/>
        </a:solidFill>
        <a:latin typeface="Calibri" pitchFamily="34" charset="0"/>
        <a:ea typeface="Geneva" pitchFamily="126" charset="-128"/>
        <a:cs typeface="+mn-cs"/>
      </a:defRPr>
    </a:lvl1pPr>
    <a:lvl2pPr marL="457200" algn="l" defTabSz="457200" rtl="0" fontAlgn="base">
      <a:spcBef>
        <a:spcPct val="0"/>
      </a:spcBef>
      <a:spcAft>
        <a:spcPct val="0"/>
      </a:spcAft>
      <a:defRPr kern="1200">
        <a:solidFill>
          <a:schemeClr val="tx1"/>
        </a:solidFill>
        <a:latin typeface="Calibri" pitchFamily="34" charset="0"/>
        <a:ea typeface="Geneva" pitchFamily="126" charset="-128"/>
        <a:cs typeface="+mn-cs"/>
      </a:defRPr>
    </a:lvl2pPr>
    <a:lvl3pPr marL="914400" algn="l" defTabSz="457200" rtl="0" fontAlgn="base">
      <a:spcBef>
        <a:spcPct val="0"/>
      </a:spcBef>
      <a:spcAft>
        <a:spcPct val="0"/>
      </a:spcAft>
      <a:defRPr kern="1200">
        <a:solidFill>
          <a:schemeClr val="tx1"/>
        </a:solidFill>
        <a:latin typeface="Calibri" pitchFamily="34" charset="0"/>
        <a:ea typeface="Geneva" pitchFamily="126" charset="-128"/>
        <a:cs typeface="+mn-cs"/>
      </a:defRPr>
    </a:lvl3pPr>
    <a:lvl4pPr marL="1371600" algn="l" defTabSz="457200" rtl="0" fontAlgn="base">
      <a:spcBef>
        <a:spcPct val="0"/>
      </a:spcBef>
      <a:spcAft>
        <a:spcPct val="0"/>
      </a:spcAft>
      <a:defRPr kern="1200">
        <a:solidFill>
          <a:schemeClr val="tx1"/>
        </a:solidFill>
        <a:latin typeface="Calibri" pitchFamily="34" charset="0"/>
        <a:ea typeface="Geneva" pitchFamily="126" charset="-128"/>
        <a:cs typeface="+mn-cs"/>
      </a:defRPr>
    </a:lvl4pPr>
    <a:lvl5pPr marL="1828800" algn="l" defTabSz="457200" rtl="0" fontAlgn="base">
      <a:spcBef>
        <a:spcPct val="0"/>
      </a:spcBef>
      <a:spcAft>
        <a:spcPct val="0"/>
      </a:spcAft>
      <a:defRPr kern="1200">
        <a:solidFill>
          <a:schemeClr val="tx1"/>
        </a:solidFill>
        <a:latin typeface="Calibri" pitchFamily="34" charset="0"/>
        <a:ea typeface="Geneva" pitchFamily="126" charset="-128"/>
        <a:cs typeface="+mn-cs"/>
      </a:defRPr>
    </a:lvl5pPr>
    <a:lvl6pPr marL="2286000" algn="l" defTabSz="914400" rtl="0" eaLnBrk="1" latinLnBrk="0" hangingPunct="1">
      <a:defRPr kern="1200">
        <a:solidFill>
          <a:schemeClr val="tx1"/>
        </a:solidFill>
        <a:latin typeface="Calibri" pitchFamily="34" charset="0"/>
        <a:ea typeface="Geneva" pitchFamily="126" charset="-128"/>
        <a:cs typeface="+mn-cs"/>
      </a:defRPr>
    </a:lvl6pPr>
    <a:lvl7pPr marL="2743200" algn="l" defTabSz="914400" rtl="0" eaLnBrk="1" latinLnBrk="0" hangingPunct="1">
      <a:defRPr kern="1200">
        <a:solidFill>
          <a:schemeClr val="tx1"/>
        </a:solidFill>
        <a:latin typeface="Calibri" pitchFamily="34" charset="0"/>
        <a:ea typeface="Geneva" pitchFamily="126" charset="-128"/>
        <a:cs typeface="+mn-cs"/>
      </a:defRPr>
    </a:lvl7pPr>
    <a:lvl8pPr marL="3200400" algn="l" defTabSz="914400" rtl="0" eaLnBrk="1" latinLnBrk="0" hangingPunct="1">
      <a:defRPr kern="1200">
        <a:solidFill>
          <a:schemeClr val="tx1"/>
        </a:solidFill>
        <a:latin typeface="Calibri" pitchFamily="34" charset="0"/>
        <a:ea typeface="Geneva" pitchFamily="126" charset="-128"/>
        <a:cs typeface="+mn-cs"/>
      </a:defRPr>
    </a:lvl8pPr>
    <a:lvl9pPr marL="3657600" algn="l" defTabSz="914400" rtl="0" eaLnBrk="1" latinLnBrk="0" hangingPunct="1">
      <a:defRPr kern="1200">
        <a:solidFill>
          <a:schemeClr val="tx1"/>
        </a:solidFill>
        <a:latin typeface="Calibri" pitchFamily="34" charset="0"/>
        <a:ea typeface="Geneva" pitchFamily="126"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 van den Hoogen" initials="CvdH" lastIdx="1" clrIdx="0"/>
  <p:cmAuthor id="1" name="Stots, Majorie" initials="MS" lastIdx="1" clrIdx="1"/>
  <p:cmAuthor id="2" name="Stots, Marjorie" initials="SM" lastIdx="1" clrIdx="2">
    <p:extLst>
      <p:ext uri="{19B8F6BF-5375-455C-9EA6-DF929625EA0E}">
        <p15:presenceInfo xmlns:p15="http://schemas.microsoft.com/office/powerpoint/2012/main" userId="Stots, Marjorie"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89731"/>
    <a:srgbClr val="596D74"/>
    <a:srgbClr val="FFFFFF"/>
    <a:srgbClr val="4A5C69"/>
    <a:srgbClr val="F8971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72374" autoAdjust="0"/>
  </p:normalViewPr>
  <p:slideViewPr>
    <p:cSldViewPr snapToGrid="0" snapToObjects="1">
      <p:cViewPr varScale="1">
        <p:scale>
          <a:sx n="88" d="100"/>
          <a:sy n="88" d="100"/>
        </p:scale>
        <p:origin x="1334" y="6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slideMaster" Target="slideMasters/slideMaster3.xml"/><Relationship Id="rId21" Type="http://schemas.openxmlformats.org/officeDocument/2006/relationships/slide" Target="slides/slide17.xml"/><Relationship Id="rId34"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commentAuthors" Target="commentAuthor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handoutMaster" Target="handoutMasters/handoutMaster1.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notesMaster" Target="notesMasters/notesMaster1.xml"/><Relationship Id="rId35"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5558" cy="500936"/>
          </a:xfrm>
          <a:prstGeom prst="rect">
            <a:avLst/>
          </a:prstGeom>
        </p:spPr>
        <p:txBody>
          <a:bodyPr vert="horz" lIns="96616" tIns="48308" rIns="96616" bIns="48308" rtlCol="0"/>
          <a:lstStyle>
            <a:lvl1pPr algn="l" fontAlgn="auto">
              <a:spcBef>
                <a:spcPts val="0"/>
              </a:spcBef>
              <a:spcAft>
                <a:spcPts val="0"/>
              </a:spcAft>
              <a:defRPr sz="1300">
                <a:latin typeface="+mn-lt"/>
                <a:ea typeface="+mn-ea"/>
              </a:defRPr>
            </a:lvl1pPr>
          </a:lstStyle>
          <a:p>
            <a:pPr>
              <a:defRPr/>
            </a:pPr>
            <a:endParaRPr lang="nl-NL"/>
          </a:p>
        </p:txBody>
      </p:sp>
      <p:sp>
        <p:nvSpPr>
          <p:cNvPr id="3" name="Date Placeholder 2"/>
          <p:cNvSpPr>
            <a:spLocks noGrp="1"/>
          </p:cNvSpPr>
          <p:nvPr>
            <p:ph type="dt" sz="quarter" idx="1"/>
          </p:nvPr>
        </p:nvSpPr>
        <p:spPr>
          <a:xfrm>
            <a:off x="3902597" y="0"/>
            <a:ext cx="2985558" cy="500936"/>
          </a:xfrm>
          <a:prstGeom prst="rect">
            <a:avLst/>
          </a:prstGeom>
        </p:spPr>
        <p:txBody>
          <a:bodyPr vert="horz" wrap="square" lIns="96616" tIns="48308" rIns="96616" bIns="48308" numCol="1" anchor="t" anchorCtr="0" compatLnSpc="1">
            <a:prstTxWarp prst="textNoShape">
              <a:avLst/>
            </a:prstTxWarp>
          </a:bodyPr>
          <a:lstStyle>
            <a:lvl1pPr algn="r">
              <a:defRPr sz="1300"/>
            </a:lvl1pPr>
          </a:lstStyle>
          <a:p>
            <a:fld id="{5C1DEBC5-DABC-4A8A-A43B-FCAE7972D4FC}" type="datetimeFigureOut">
              <a:rPr lang="en-US"/>
              <a:pPr/>
              <a:t>4/22/2021</a:t>
            </a:fld>
            <a:endParaRPr lang="nl-NL"/>
          </a:p>
        </p:txBody>
      </p:sp>
      <p:sp>
        <p:nvSpPr>
          <p:cNvPr id="4" name="Footer Placeholder 3"/>
          <p:cNvSpPr>
            <a:spLocks noGrp="1"/>
          </p:cNvSpPr>
          <p:nvPr>
            <p:ph type="ftr" sz="quarter" idx="2"/>
          </p:nvPr>
        </p:nvSpPr>
        <p:spPr>
          <a:xfrm>
            <a:off x="0" y="9516038"/>
            <a:ext cx="2985558" cy="500936"/>
          </a:xfrm>
          <a:prstGeom prst="rect">
            <a:avLst/>
          </a:prstGeom>
        </p:spPr>
        <p:txBody>
          <a:bodyPr vert="horz" lIns="96616" tIns="48308" rIns="96616" bIns="48308" rtlCol="0" anchor="b"/>
          <a:lstStyle>
            <a:lvl1pPr algn="l" fontAlgn="auto">
              <a:spcBef>
                <a:spcPts val="0"/>
              </a:spcBef>
              <a:spcAft>
                <a:spcPts val="0"/>
              </a:spcAft>
              <a:defRPr sz="1300">
                <a:latin typeface="+mn-lt"/>
                <a:ea typeface="+mn-ea"/>
              </a:defRPr>
            </a:lvl1pPr>
          </a:lstStyle>
          <a:p>
            <a:pPr>
              <a:defRPr/>
            </a:pPr>
            <a:endParaRPr lang="nl-NL"/>
          </a:p>
        </p:txBody>
      </p:sp>
      <p:sp>
        <p:nvSpPr>
          <p:cNvPr id="5" name="Slide Number Placeholder 4"/>
          <p:cNvSpPr>
            <a:spLocks noGrp="1"/>
          </p:cNvSpPr>
          <p:nvPr>
            <p:ph type="sldNum" sz="quarter" idx="3"/>
          </p:nvPr>
        </p:nvSpPr>
        <p:spPr>
          <a:xfrm>
            <a:off x="3902597" y="9516038"/>
            <a:ext cx="2985558" cy="500936"/>
          </a:xfrm>
          <a:prstGeom prst="rect">
            <a:avLst/>
          </a:prstGeom>
        </p:spPr>
        <p:txBody>
          <a:bodyPr vert="horz" wrap="square" lIns="96616" tIns="48308" rIns="96616" bIns="48308" numCol="1" anchor="b" anchorCtr="0" compatLnSpc="1">
            <a:prstTxWarp prst="textNoShape">
              <a:avLst/>
            </a:prstTxWarp>
          </a:bodyPr>
          <a:lstStyle>
            <a:lvl1pPr algn="r">
              <a:defRPr sz="1300"/>
            </a:lvl1pPr>
          </a:lstStyle>
          <a:p>
            <a:fld id="{F8148E38-F5CD-49D4-BCCC-D02016A8FF76}" type="slidenum">
              <a:rPr lang="nl-NL"/>
              <a:pPr/>
              <a:t>‹nr.›</a:t>
            </a:fld>
            <a:endParaRPr lang="nl-NL"/>
          </a:p>
        </p:txBody>
      </p:sp>
    </p:spTree>
    <p:extLst>
      <p:ext uri="{BB962C8B-B14F-4D97-AF65-F5344CB8AC3E}">
        <p14:creationId xmlns:p14="http://schemas.microsoft.com/office/powerpoint/2010/main" val="161023306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5558" cy="500936"/>
          </a:xfrm>
          <a:prstGeom prst="rect">
            <a:avLst/>
          </a:prstGeom>
        </p:spPr>
        <p:txBody>
          <a:bodyPr vert="horz" lIns="96616" tIns="48308" rIns="96616" bIns="48308" rtlCol="0"/>
          <a:lstStyle>
            <a:lvl1pPr algn="l" fontAlgn="auto">
              <a:spcBef>
                <a:spcPts val="0"/>
              </a:spcBef>
              <a:spcAft>
                <a:spcPts val="0"/>
              </a:spcAft>
              <a:defRPr sz="1300">
                <a:latin typeface="+mn-lt"/>
                <a:ea typeface="+mn-ea"/>
              </a:defRPr>
            </a:lvl1pPr>
          </a:lstStyle>
          <a:p>
            <a:pPr>
              <a:defRPr/>
            </a:pPr>
            <a:endParaRPr lang="en-US"/>
          </a:p>
        </p:txBody>
      </p:sp>
      <p:sp>
        <p:nvSpPr>
          <p:cNvPr id="3" name="Date Placeholder 2"/>
          <p:cNvSpPr>
            <a:spLocks noGrp="1"/>
          </p:cNvSpPr>
          <p:nvPr>
            <p:ph type="dt" idx="1"/>
          </p:nvPr>
        </p:nvSpPr>
        <p:spPr>
          <a:xfrm>
            <a:off x="3902597" y="0"/>
            <a:ext cx="2985558" cy="500936"/>
          </a:xfrm>
          <a:prstGeom prst="rect">
            <a:avLst/>
          </a:prstGeom>
        </p:spPr>
        <p:txBody>
          <a:bodyPr vert="horz" wrap="square" lIns="96616" tIns="48308" rIns="96616" bIns="48308" numCol="1" anchor="t" anchorCtr="0" compatLnSpc="1">
            <a:prstTxWarp prst="textNoShape">
              <a:avLst/>
            </a:prstTxWarp>
          </a:bodyPr>
          <a:lstStyle>
            <a:lvl1pPr algn="r">
              <a:defRPr sz="1300"/>
            </a:lvl1pPr>
          </a:lstStyle>
          <a:p>
            <a:fld id="{EE4A0B0B-2113-47C4-A1F5-9B96F324FB38}" type="datetimeFigureOut">
              <a:rPr lang="en-US"/>
              <a:pPr/>
              <a:t>4/22/2021</a:t>
            </a:fld>
            <a:endParaRPr lang="en-US"/>
          </a:p>
        </p:txBody>
      </p:sp>
      <p:sp>
        <p:nvSpPr>
          <p:cNvPr id="4" name="Slide Image Placeholder 3"/>
          <p:cNvSpPr>
            <a:spLocks noGrp="1" noRot="1" noChangeAspect="1"/>
          </p:cNvSpPr>
          <p:nvPr>
            <p:ph type="sldImg" idx="2"/>
          </p:nvPr>
        </p:nvSpPr>
        <p:spPr>
          <a:xfrm>
            <a:off x="939800" y="750888"/>
            <a:ext cx="5010150" cy="3757612"/>
          </a:xfrm>
          <a:prstGeom prst="rect">
            <a:avLst/>
          </a:prstGeom>
          <a:noFill/>
          <a:ln w="12700">
            <a:solidFill>
              <a:prstClr val="black"/>
            </a:solidFill>
          </a:ln>
        </p:spPr>
        <p:txBody>
          <a:bodyPr vert="horz" lIns="96616" tIns="48308" rIns="96616" bIns="48308" rtlCol="0" anchor="ctr"/>
          <a:lstStyle/>
          <a:p>
            <a:pPr lvl="0"/>
            <a:endParaRPr lang="en-US" noProof="0"/>
          </a:p>
        </p:txBody>
      </p:sp>
      <p:sp>
        <p:nvSpPr>
          <p:cNvPr id="5" name="Notes Placeholder 4"/>
          <p:cNvSpPr>
            <a:spLocks noGrp="1"/>
          </p:cNvSpPr>
          <p:nvPr>
            <p:ph type="body" sz="quarter" idx="3"/>
          </p:nvPr>
        </p:nvSpPr>
        <p:spPr>
          <a:xfrm>
            <a:off x="688975" y="4758889"/>
            <a:ext cx="5511800" cy="4508421"/>
          </a:xfrm>
          <a:prstGeom prst="rect">
            <a:avLst/>
          </a:prstGeom>
        </p:spPr>
        <p:txBody>
          <a:bodyPr vert="horz" lIns="96616" tIns="48308" rIns="96616" bIns="48308" rtlCol="0"/>
          <a:lstStyle/>
          <a:p>
            <a:pPr lvl="0"/>
            <a:r>
              <a:rPr lang="x-none" noProof="0" smtClean="0"/>
              <a:t>Click to edit Master text styles</a:t>
            </a:r>
          </a:p>
          <a:p>
            <a:pPr lvl="1"/>
            <a:r>
              <a:rPr lang="x-none" noProof="0" smtClean="0"/>
              <a:t>Second level</a:t>
            </a:r>
          </a:p>
          <a:p>
            <a:pPr lvl="2"/>
            <a:r>
              <a:rPr lang="x-none" noProof="0" smtClean="0"/>
              <a:t>Third level</a:t>
            </a:r>
          </a:p>
          <a:p>
            <a:pPr lvl="3"/>
            <a:r>
              <a:rPr lang="x-none" noProof="0" smtClean="0"/>
              <a:t>Fourth level</a:t>
            </a:r>
          </a:p>
          <a:p>
            <a:pPr lvl="4"/>
            <a:r>
              <a:rPr lang="x-none" noProof="0" smtClean="0"/>
              <a:t>Fifth level</a:t>
            </a:r>
            <a:endParaRPr lang="en-US" noProof="0"/>
          </a:p>
        </p:txBody>
      </p:sp>
      <p:sp>
        <p:nvSpPr>
          <p:cNvPr id="6" name="Footer Placeholder 5"/>
          <p:cNvSpPr>
            <a:spLocks noGrp="1"/>
          </p:cNvSpPr>
          <p:nvPr>
            <p:ph type="ftr" sz="quarter" idx="4"/>
          </p:nvPr>
        </p:nvSpPr>
        <p:spPr>
          <a:xfrm>
            <a:off x="0" y="9516038"/>
            <a:ext cx="2985558" cy="500936"/>
          </a:xfrm>
          <a:prstGeom prst="rect">
            <a:avLst/>
          </a:prstGeom>
        </p:spPr>
        <p:txBody>
          <a:bodyPr vert="horz" lIns="96616" tIns="48308" rIns="96616" bIns="48308" rtlCol="0" anchor="b"/>
          <a:lstStyle>
            <a:lvl1pPr algn="l" fontAlgn="auto">
              <a:spcBef>
                <a:spcPts val="0"/>
              </a:spcBef>
              <a:spcAft>
                <a:spcPts val="0"/>
              </a:spcAft>
              <a:defRPr sz="1300">
                <a:latin typeface="+mn-lt"/>
                <a:ea typeface="+mn-ea"/>
              </a:defRPr>
            </a:lvl1pPr>
          </a:lstStyle>
          <a:p>
            <a:pPr>
              <a:defRPr/>
            </a:pPr>
            <a:endParaRPr lang="en-US"/>
          </a:p>
        </p:txBody>
      </p:sp>
      <p:sp>
        <p:nvSpPr>
          <p:cNvPr id="7" name="Slide Number Placeholder 6"/>
          <p:cNvSpPr>
            <a:spLocks noGrp="1"/>
          </p:cNvSpPr>
          <p:nvPr>
            <p:ph type="sldNum" sz="quarter" idx="5"/>
          </p:nvPr>
        </p:nvSpPr>
        <p:spPr>
          <a:xfrm>
            <a:off x="3902597" y="9516038"/>
            <a:ext cx="2985558" cy="500936"/>
          </a:xfrm>
          <a:prstGeom prst="rect">
            <a:avLst/>
          </a:prstGeom>
        </p:spPr>
        <p:txBody>
          <a:bodyPr vert="horz" wrap="square" lIns="96616" tIns="48308" rIns="96616" bIns="48308" numCol="1" anchor="b" anchorCtr="0" compatLnSpc="1">
            <a:prstTxWarp prst="textNoShape">
              <a:avLst/>
            </a:prstTxWarp>
          </a:bodyPr>
          <a:lstStyle>
            <a:lvl1pPr algn="r">
              <a:defRPr sz="1300"/>
            </a:lvl1pPr>
          </a:lstStyle>
          <a:p>
            <a:fld id="{2A158184-7455-41E8-B310-0E7F1400293B}" type="slidenum">
              <a:rPr lang="en-US"/>
              <a:pPr/>
              <a:t>‹nr.›</a:t>
            </a:fld>
            <a:endParaRPr lang="en-US"/>
          </a:p>
        </p:txBody>
      </p:sp>
    </p:spTree>
    <p:extLst>
      <p:ext uri="{BB962C8B-B14F-4D97-AF65-F5344CB8AC3E}">
        <p14:creationId xmlns:p14="http://schemas.microsoft.com/office/powerpoint/2010/main" val="2041030582"/>
      </p:ext>
    </p:extLst>
  </p:cSld>
  <p:clrMap bg1="lt1" tx1="dk1" bg2="lt2" tx2="dk2" accent1="accent1" accent2="accent2" accent3="accent3" accent4="accent4" accent5="accent5" accent6="accent6" hlink="hlink" folHlink="folHlink"/>
  <p:hf hdr="0" ftr="0" dt="0"/>
  <p:notesStyle>
    <a:lvl1pPr algn="l" defTabSz="457200" rtl="0" fontAlgn="base">
      <a:spcBef>
        <a:spcPct val="30000"/>
      </a:spcBef>
      <a:spcAft>
        <a:spcPct val="0"/>
      </a:spcAft>
      <a:defRPr sz="1200" kern="1200">
        <a:solidFill>
          <a:schemeClr val="tx1"/>
        </a:solidFill>
        <a:latin typeface="+mn-lt"/>
        <a:ea typeface="Geneva" pitchFamily="126" charset="-128"/>
        <a:cs typeface="+mn-cs"/>
      </a:defRPr>
    </a:lvl1pPr>
    <a:lvl2pPr marL="457200" algn="l" defTabSz="457200" rtl="0" fontAlgn="base">
      <a:spcBef>
        <a:spcPct val="30000"/>
      </a:spcBef>
      <a:spcAft>
        <a:spcPct val="0"/>
      </a:spcAft>
      <a:defRPr sz="1200" kern="1200">
        <a:solidFill>
          <a:schemeClr val="tx1"/>
        </a:solidFill>
        <a:latin typeface="+mn-lt"/>
        <a:ea typeface="Geneva" pitchFamily="126" charset="-128"/>
        <a:cs typeface="+mn-cs"/>
      </a:defRPr>
    </a:lvl2pPr>
    <a:lvl3pPr marL="914400" algn="l" defTabSz="457200" rtl="0" fontAlgn="base">
      <a:spcBef>
        <a:spcPct val="30000"/>
      </a:spcBef>
      <a:spcAft>
        <a:spcPct val="0"/>
      </a:spcAft>
      <a:defRPr sz="1200" kern="1200">
        <a:solidFill>
          <a:schemeClr val="tx1"/>
        </a:solidFill>
        <a:latin typeface="+mn-lt"/>
        <a:ea typeface="Geneva" pitchFamily="126" charset="-128"/>
        <a:cs typeface="+mn-cs"/>
      </a:defRPr>
    </a:lvl3pPr>
    <a:lvl4pPr marL="1371600" algn="l" defTabSz="457200" rtl="0" fontAlgn="base">
      <a:spcBef>
        <a:spcPct val="30000"/>
      </a:spcBef>
      <a:spcAft>
        <a:spcPct val="0"/>
      </a:spcAft>
      <a:defRPr sz="1200" kern="1200">
        <a:solidFill>
          <a:schemeClr val="tx1"/>
        </a:solidFill>
        <a:latin typeface="+mn-lt"/>
        <a:ea typeface="Geneva" pitchFamily="126" charset="-128"/>
        <a:cs typeface="+mn-cs"/>
      </a:defRPr>
    </a:lvl4pPr>
    <a:lvl5pPr marL="1828800" algn="l" defTabSz="457200" rtl="0" fontAlgn="base">
      <a:spcBef>
        <a:spcPct val="30000"/>
      </a:spcBef>
      <a:spcAft>
        <a:spcPct val="0"/>
      </a:spcAft>
      <a:defRPr sz="1200" kern="1200">
        <a:solidFill>
          <a:schemeClr val="tx1"/>
        </a:solidFill>
        <a:latin typeface="+mn-lt"/>
        <a:ea typeface="Geneva" pitchFamily="126"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2A158184-7455-41E8-B310-0E7F1400293B}" type="slidenum">
              <a:rPr lang="en-US" smtClean="0"/>
              <a:pPr/>
              <a:t>1</a:t>
            </a:fld>
            <a:endParaRPr lang="en-US"/>
          </a:p>
        </p:txBody>
      </p:sp>
    </p:spTree>
    <p:extLst>
      <p:ext uri="{BB962C8B-B14F-4D97-AF65-F5344CB8AC3E}">
        <p14:creationId xmlns:p14="http://schemas.microsoft.com/office/powerpoint/2010/main" val="1607564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jdelijke aanduiding voor dia-afbeelding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Tijdelijke aanduiding voor notiti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nl-NL" altLang="nl-NL" dirty="0" smtClean="0">
                <a:cs typeface="Geneva" pitchFamily="6" charset="0"/>
              </a:rPr>
              <a:t>Lever vanaf nu geen tozo 1 en 2</a:t>
            </a:r>
            <a:r>
              <a:rPr lang="nl-NL" altLang="nl-NL" baseline="0" dirty="0" smtClean="0">
                <a:cs typeface="Geneva" pitchFamily="6" charset="0"/>
              </a:rPr>
              <a:t> meer aan. Er komt toch geen extra informatie meer </a:t>
            </a:r>
            <a:endParaRPr lang="nl-NL" altLang="nl-NL" dirty="0" smtClean="0">
              <a:cs typeface="Geneva" pitchFamily="6" charset="0"/>
            </a:endParaRPr>
          </a:p>
        </p:txBody>
      </p:sp>
      <p:sp>
        <p:nvSpPr>
          <p:cNvPr id="32772" name="Tijdelijke aanduiding voor dianumm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300">
                <a:solidFill>
                  <a:schemeClr val="tx1"/>
                </a:solidFill>
                <a:latin typeface="Calibri" pitchFamily="34" charset="0"/>
                <a:ea typeface="MS PGothic" pitchFamily="34" charset="-128"/>
                <a:cs typeface="Geneva" pitchFamily="6" charset="0"/>
              </a:defRPr>
            </a:lvl1pPr>
            <a:lvl2pPr marL="785001" indent="-301923">
              <a:spcBef>
                <a:spcPct val="30000"/>
              </a:spcBef>
              <a:defRPr sz="1300">
                <a:solidFill>
                  <a:schemeClr val="tx1"/>
                </a:solidFill>
                <a:latin typeface="Calibri" pitchFamily="34" charset="0"/>
                <a:ea typeface="Geneva" pitchFamily="6" charset="0"/>
                <a:cs typeface="Geneva" pitchFamily="6" charset="0"/>
              </a:defRPr>
            </a:lvl2pPr>
            <a:lvl3pPr marL="1207694" indent="-241539">
              <a:spcBef>
                <a:spcPct val="30000"/>
              </a:spcBef>
              <a:defRPr sz="1300">
                <a:solidFill>
                  <a:schemeClr val="tx1"/>
                </a:solidFill>
                <a:latin typeface="Calibri" pitchFamily="34" charset="0"/>
                <a:ea typeface="Geneva" pitchFamily="6" charset="0"/>
                <a:cs typeface="Geneva" pitchFamily="6" charset="0"/>
              </a:defRPr>
            </a:lvl3pPr>
            <a:lvl4pPr marL="1690771" indent="-241539">
              <a:spcBef>
                <a:spcPct val="30000"/>
              </a:spcBef>
              <a:defRPr sz="1300">
                <a:solidFill>
                  <a:schemeClr val="tx1"/>
                </a:solidFill>
                <a:latin typeface="Calibri" pitchFamily="34" charset="0"/>
                <a:ea typeface="Geneva" pitchFamily="6" charset="0"/>
                <a:cs typeface="Geneva" pitchFamily="6" charset="0"/>
              </a:defRPr>
            </a:lvl4pPr>
            <a:lvl5pPr marL="2173849" indent="-241539">
              <a:spcBef>
                <a:spcPct val="30000"/>
              </a:spcBef>
              <a:defRPr sz="1300">
                <a:solidFill>
                  <a:schemeClr val="tx1"/>
                </a:solidFill>
                <a:latin typeface="Calibri" pitchFamily="34" charset="0"/>
                <a:ea typeface="Geneva" pitchFamily="6" charset="0"/>
                <a:cs typeface="Geneva" pitchFamily="6" charset="0"/>
              </a:defRPr>
            </a:lvl5pPr>
            <a:lvl6pPr marL="2656926" indent="-241539" defTabSz="483078" eaLnBrk="0" fontAlgn="base" hangingPunct="0">
              <a:spcBef>
                <a:spcPct val="30000"/>
              </a:spcBef>
              <a:spcAft>
                <a:spcPct val="0"/>
              </a:spcAft>
              <a:defRPr sz="1300">
                <a:solidFill>
                  <a:schemeClr val="tx1"/>
                </a:solidFill>
                <a:latin typeface="Calibri" pitchFamily="34" charset="0"/>
                <a:ea typeface="Geneva" pitchFamily="6" charset="0"/>
                <a:cs typeface="Geneva" pitchFamily="6" charset="0"/>
              </a:defRPr>
            </a:lvl6pPr>
            <a:lvl7pPr marL="3140004" indent="-241539" defTabSz="483078" eaLnBrk="0" fontAlgn="base" hangingPunct="0">
              <a:spcBef>
                <a:spcPct val="30000"/>
              </a:spcBef>
              <a:spcAft>
                <a:spcPct val="0"/>
              </a:spcAft>
              <a:defRPr sz="1300">
                <a:solidFill>
                  <a:schemeClr val="tx1"/>
                </a:solidFill>
                <a:latin typeface="Calibri" pitchFamily="34" charset="0"/>
                <a:ea typeface="Geneva" pitchFamily="6" charset="0"/>
                <a:cs typeface="Geneva" pitchFamily="6" charset="0"/>
              </a:defRPr>
            </a:lvl7pPr>
            <a:lvl8pPr marL="3623081" indent="-241539" defTabSz="483078" eaLnBrk="0" fontAlgn="base" hangingPunct="0">
              <a:spcBef>
                <a:spcPct val="30000"/>
              </a:spcBef>
              <a:spcAft>
                <a:spcPct val="0"/>
              </a:spcAft>
              <a:defRPr sz="1300">
                <a:solidFill>
                  <a:schemeClr val="tx1"/>
                </a:solidFill>
                <a:latin typeface="Calibri" pitchFamily="34" charset="0"/>
                <a:ea typeface="Geneva" pitchFamily="6" charset="0"/>
                <a:cs typeface="Geneva" pitchFamily="6" charset="0"/>
              </a:defRPr>
            </a:lvl8pPr>
            <a:lvl9pPr marL="4106159" indent="-241539" defTabSz="483078" eaLnBrk="0" fontAlgn="base" hangingPunct="0">
              <a:spcBef>
                <a:spcPct val="30000"/>
              </a:spcBef>
              <a:spcAft>
                <a:spcPct val="0"/>
              </a:spcAft>
              <a:defRPr sz="1300">
                <a:solidFill>
                  <a:schemeClr val="tx1"/>
                </a:solidFill>
                <a:latin typeface="Calibri" pitchFamily="34" charset="0"/>
                <a:ea typeface="Geneva" pitchFamily="6" charset="0"/>
                <a:cs typeface="Geneva" pitchFamily="6" charset="0"/>
              </a:defRPr>
            </a:lvl9pPr>
          </a:lstStyle>
          <a:p>
            <a:pPr>
              <a:spcBef>
                <a:spcPct val="0"/>
              </a:spcBef>
            </a:pPr>
            <a:fld id="{8C3AB447-D322-4774-B18C-7BC2928D2337}" type="slidenum">
              <a:rPr lang="en-US" altLang="nl-NL" smtClean="0"/>
              <a:pPr>
                <a:spcBef>
                  <a:spcPct val="0"/>
                </a:spcBef>
              </a:pPr>
              <a:t>3</a:t>
            </a:fld>
            <a:endParaRPr lang="en-US" altLang="nl-NL" smtClean="0"/>
          </a:p>
        </p:txBody>
      </p:sp>
    </p:spTree>
    <p:extLst>
      <p:ext uri="{BB962C8B-B14F-4D97-AF65-F5344CB8AC3E}">
        <p14:creationId xmlns:p14="http://schemas.microsoft.com/office/powerpoint/2010/main" val="13234363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jdelijke aanduiding voor dia-afbeelding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Tijdelijke aanduiding voor notiti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mtClean="0">
              <a:cs typeface="Geneva" pitchFamily="6" charset="0"/>
            </a:endParaRPr>
          </a:p>
        </p:txBody>
      </p:sp>
      <p:sp>
        <p:nvSpPr>
          <p:cNvPr id="32772" name="Tijdelijke aanduiding voor dianumm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300">
                <a:solidFill>
                  <a:schemeClr val="tx1"/>
                </a:solidFill>
                <a:latin typeface="Calibri" pitchFamily="34" charset="0"/>
                <a:ea typeface="MS PGothic" pitchFamily="34" charset="-128"/>
                <a:cs typeface="Geneva" pitchFamily="6" charset="0"/>
              </a:defRPr>
            </a:lvl1pPr>
            <a:lvl2pPr marL="785001" indent="-301923">
              <a:spcBef>
                <a:spcPct val="30000"/>
              </a:spcBef>
              <a:defRPr sz="1300">
                <a:solidFill>
                  <a:schemeClr val="tx1"/>
                </a:solidFill>
                <a:latin typeface="Calibri" pitchFamily="34" charset="0"/>
                <a:ea typeface="Geneva" pitchFamily="6" charset="0"/>
                <a:cs typeface="Geneva" pitchFamily="6" charset="0"/>
              </a:defRPr>
            </a:lvl2pPr>
            <a:lvl3pPr marL="1207694" indent="-241539">
              <a:spcBef>
                <a:spcPct val="30000"/>
              </a:spcBef>
              <a:defRPr sz="1300">
                <a:solidFill>
                  <a:schemeClr val="tx1"/>
                </a:solidFill>
                <a:latin typeface="Calibri" pitchFamily="34" charset="0"/>
                <a:ea typeface="Geneva" pitchFamily="6" charset="0"/>
                <a:cs typeface="Geneva" pitchFamily="6" charset="0"/>
              </a:defRPr>
            </a:lvl3pPr>
            <a:lvl4pPr marL="1690771" indent="-241539">
              <a:spcBef>
                <a:spcPct val="30000"/>
              </a:spcBef>
              <a:defRPr sz="1300">
                <a:solidFill>
                  <a:schemeClr val="tx1"/>
                </a:solidFill>
                <a:latin typeface="Calibri" pitchFamily="34" charset="0"/>
                <a:ea typeface="Geneva" pitchFamily="6" charset="0"/>
                <a:cs typeface="Geneva" pitchFamily="6" charset="0"/>
              </a:defRPr>
            </a:lvl4pPr>
            <a:lvl5pPr marL="2173849" indent="-241539">
              <a:spcBef>
                <a:spcPct val="30000"/>
              </a:spcBef>
              <a:defRPr sz="1300">
                <a:solidFill>
                  <a:schemeClr val="tx1"/>
                </a:solidFill>
                <a:latin typeface="Calibri" pitchFamily="34" charset="0"/>
                <a:ea typeface="Geneva" pitchFamily="6" charset="0"/>
                <a:cs typeface="Geneva" pitchFamily="6" charset="0"/>
              </a:defRPr>
            </a:lvl5pPr>
            <a:lvl6pPr marL="2656926" indent="-241539" defTabSz="483078" eaLnBrk="0" fontAlgn="base" hangingPunct="0">
              <a:spcBef>
                <a:spcPct val="30000"/>
              </a:spcBef>
              <a:spcAft>
                <a:spcPct val="0"/>
              </a:spcAft>
              <a:defRPr sz="1300">
                <a:solidFill>
                  <a:schemeClr val="tx1"/>
                </a:solidFill>
                <a:latin typeface="Calibri" pitchFamily="34" charset="0"/>
                <a:ea typeface="Geneva" pitchFamily="6" charset="0"/>
                <a:cs typeface="Geneva" pitchFamily="6" charset="0"/>
              </a:defRPr>
            </a:lvl6pPr>
            <a:lvl7pPr marL="3140004" indent="-241539" defTabSz="483078" eaLnBrk="0" fontAlgn="base" hangingPunct="0">
              <a:spcBef>
                <a:spcPct val="30000"/>
              </a:spcBef>
              <a:spcAft>
                <a:spcPct val="0"/>
              </a:spcAft>
              <a:defRPr sz="1300">
                <a:solidFill>
                  <a:schemeClr val="tx1"/>
                </a:solidFill>
                <a:latin typeface="Calibri" pitchFamily="34" charset="0"/>
                <a:ea typeface="Geneva" pitchFamily="6" charset="0"/>
                <a:cs typeface="Geneva" pitchFamily="6" charset="0"/>
              </a:defRPr>
            </a:lvl7pPr>
            <a:lvl8pPr marL="3623081" indent="-241539" defTabSz="483078" eaLnBrk="0" fontAlgn="base" hangingPunct="0">
              <a:spcBef>
                <a:spcPct val="30000"/>
              </a:spcBef>
              <a:spcAft>
                <a:spcPct val="0"/>
              </a:spcAft>
              <a:defRPr sz="1300">
                <a:solidFill>
                  <a:schemeClr val="tx1"/>
                </a:solidFill>
                <a:latin typeface="Calibri" pitchFamily="34" charset="0"/>
                <a:ea typeface="Geneva" pitchFamily="6" charset="0"/>
                <a:cs typeface="Geneva" pitchFamily="6" charset="0"/>
              </a:defRPr>
            </a:lvl8pPr>
            <a:lvl9pPr marL="4106159" indent="-241539" defTabSz="483078" eaLnBrk="0" fontAlgn="base" hangingPunct="0">
              <a:spcBef>
                <a:spcPct val="30000"/>
              </a:spcBef>
              <a:spcAft>
                <a:spcPct val="0"/>
              </a:spcAft>
              <a:defRPr sz="1300">
                <a:solidFill>
                  <a:schemeClr val="tx1"/>
                </a:solidFill>
                <a:latin typeface="Calibri" pitchFamily="34" charset="0"/>
                <a:ea typeface="Geneva" pitchFamily="6" charset="0"/>
                <a:cs typeface="Geneva" pitchFamily="6" charset="0"/>
              </a:defRPr>
            </a:lvl9pPr>
          </a:lstStyle>
          <a:p>
            <a:pPr>
              <a:spcBef>
                <a:spcPct val="0"/>
              </a:spcBef>
            </a:pPr>
            <a:fld id="{8C3AB447-D322-4774-B18C-7BC2928D2337}" type="slidenum">
              <a:rPr lang="en-US" altLang="nl-NL" smtClean="0"/>
              <a:pPr>
                <a:spcBef>
                  <a:spcPct val="0"/>
                </a:spcBef>
              </a:pPr>
              <a:t>4</a:t>
            </a:fld>
            <a:endParaRPr lang="en-US" altLang="nl-NL" smtClean="0"/>
          </a:p>
        </p:txBody>
      </p:sp>
    </p:spTree>
    <p:extLst>
      <p:ext uri="{BB962C8B-B14F-4D97-AF65-F5344CB8AC3E}">
        <p14:creationId xmlns:p14="http://schemas.microsoft.com/office/powerpoint/2010/main" val="326028416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2A158184-7455-41E8-B310-0E7F1400293B}" type="slidenum">
              <a:rPr lang="en-US" smtClean="0"/>
              <a:pPr/>
              <a:t>11</a:t>
            </a:fld>
            <a:endParaRPr lang="en-US"/>
          </a:p>
        </p:txBody>
      </p:sp>
    </p:spTree>
    <p:extLst>
      <p:ext uri="{BB962C8B-B14F-4D97-AF65-F5344CB8AC3E}">
        <p14:creationId xmlns:p14="http://schemas.microsoft.com/office/powerpoint/2010/main" val="10357120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smtClean="0"/>
              <a:t>Er wordt</a:t>
            </a:r>
            <a:r>
              <a:rPr lang="nl-NL" baseline="0" dirty="0" smtClean="0"/>
              <a:t> dus niet gekeken naar de meegeleverde datum inschrijving deze datum gaan we vervangen door </a:t>
            </a:r>
            <a:endParaRPr lang="nl-NL" dirty="0"/>
          </a:p>
        </p:txBody>
      </p:sp>
      <p:sp>
        <p:nvSpPr>
          <p:cNvPr id="4" name="Tijdelijke aanduiding voor dianummer 3"/>
          <p:cNvSpPr>
            <a:spLocks noGrp="1"/>
          </p:cNvSpPr>
          <p:nvPr>
            <p:ph type="sldNum" sz="quarter" idx="10"/>
          </p:nvPr>
        </p:nvSpPr>
        <p:spPr/>
        <p:txBody>
          <a:bodyPr/>
          <a:lstStyle/>
          <a:p>
            <a:fld id="{2A158184-7455-41E8-B310-0E7F1400293B}" type="slidenum">
              <a:rPr lang="en-US" smtClean="0"/>
              <a:pPr/>
              <a:t>16</a:t>
            </a:fld>
            <a:endParaRPr lang="en-US"/>
          </a:p>
        </p:txBody>
      </p:sp>
    </p:spTree>
    <p:extLst>
      <p:ext uri="{BB962C8B-B14F-4D97-AF65-F5344CB8AC3E}">
        <p14:creationId xmlns:p14="http://schemas.microsoft.com/office/powerpoint/2010/main" val="394971504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smtClean="0"/>
              <a:t>Misbruik</a:t>
            </a:r>
            <a:r>
              <a:rPr lang="nl-NL" baseline="0" dirty="0" smtClean="0"/>
              <a:t> en oneigenlijk gebruik </a:t>
            </a:r>
            <a:endParaRPr lang="nl-NL" dirty="0"/>
          </a:p>
        </p:txBody>
      </p:sp>
      <p:sp>
        <p:nvSpPr>
          <p:cNvPr id="4" name="Tijdelijke aanduiding voor dianummer 3"/>
          <p:cNvSpPr>
            <a:spLocks noGrp="1"/>
          </p:cNvSpPr>
          <p:nvPr>
            <p:ph type="sldNum" sz="quarter" idx="10"/>
          </p:nvPr>
        </p:nvSpPr>
        <p:spPr/>
        <p:txBody>
          <a:bodyPr/>
          <a:lstStyle/>
          <a:p>
            <a:fld id="{2A158184-7455-41E8-B310-0E7F1400293B}" type="slidenum">
              <a:rPr lang="en-US" smtClean="0"/>
              <a:pPr/>
              <a:t>24</a:t>
            </a:fld>
            <a:endParaRPr lang="en-US"/>
          </a:p>
        </p:txBody>
      </p:sp>
    </p:spTree>
    <p:extLst>
      <p:ext uri="{BB962C8B-B14F-4D97-AF65-F5344CB8AC3E}">
        <p14:creationId xmlns:p14="http://schemas.microsoft.com/office/powerpoint/2010/main" val="28516419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 Pagina">
    <p:spTree>
      <p:nvGrpSpPr>
        <p:cNvPr id="1" name=""/>
        <p:cNvGrpSpPr/>
        <p:nvPr/>
      </p:nvGrpSpPr>
      <p:grpSpPr>
        <a:xfrm>
          <a:off x="0" y="0"/>
          <a:ext cx="0" cy="0"/>
          <a:chOff x="0" y="0"/>
          <a:chExt cx="0" cy="0"/>
        </a:xfrm>
      </p:grpSpPr>
      <p:sp>
        <p:nvSpPr>
          <p:cNvPr id="15" name="Title Placeholder 4"/>
          <p:cNvSpPr>
            <a:spLocks noGrp="1"/>
          </p:cNvSpPr>
          <p:nvPr>
            <p:ph type="title"/>
          </p:nvPr>
        </p:nvSpPr>
        <p:spPr>
          <a:xfrm>
            <a:off x="715359" y="1980000"/>
            <a:ext cx="8229600" cy="714291"/>
          </a:xfrm>
          <a:prstGeom prst="rect">
            <a:avLst/>
          </a:prstGeom>
          <a:noFill/>
        </p:spPr>
        <p:txBody>
          <a:bodyPr vert="horz" lIns="0" tIns="0" rIns="0" bIns="0" rtlCol="0" anchor="t" anchorCtr="0">
            <a:noAutofit/>
          </a:bodyPr>
          <a:lstStyle>
            <a:lvl1pPr marL="0" marR="0" indent="0" algn="l" defTabSz="457200" rtl="0" eaLnBrk="1" fontAlgn="auto" latinLnBrk="0" hangingPunct="1">
              <a:lnSpc>
                <a:spcPct val="100000"/>
              </a:lnSpc>
              <a:spcBef>
                <a:spcPct val="0"/>
              </a:spcBef>
              <a:spcAft>
                <a:spcPts val="0"/>
              </a:spcAft>
              <a:buClrTx/>
              <a:buSzTx/>
              <a:buFontTx/>
              <a:buNone/>
              <a:tabLst/>
              <a:defRPr sz="3600"/>
            </a:lvl1pPr>
          </a:lstStyle>
          <a:p>
            <a:r>
              <a:rPr lang="x-none" smtClean="0"/>
              <a:t>Click to edit Master title style</a:t>
            </a:r>
            <a:endParaRPr lang="nl-NL" dirty="0"/>
          </a:p>
        </p:txBody>
      </p:sp>
      <p:sp>
        <p:nvSpPr>
          <p:cNvPr id="20" name="Text Placeholder 3"/>
          <p:cNvSpPr>
            <a:spLocks noGrp="1"/>
          </p:cNvSpPr>
          <p:nvPr>
            <p:ph type="body" sz="half" idx="2"/>
          </p:nvPr>
        </p:nvSpPr>
        <p:spPr>
          <a:xfrm>
            <a:off x="715359" y="2657892"/>
            <a:ext cx="5486400" cy="1178398"/>
          </a:xfrm>
          <a:prstGeom prst="rect">
            <a:avLst/>
          </a:prstGeom>
        </p:spPr>
        <p:txBody>
          <a:bodyPr lIns="0" tIns="0" rIns="0" bIns="0"/>
          <a:lstStyle>
            <a:lvl1pPr marL="0" indent="0">
              <a:buNone/>
              <a:defRPr sz="2400" b="0" i="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x-none" dirty="0" smtClean="0"/>
              <a:t>Click to edit Master text styles</a:t>
            </a:r>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ussen Pagina">
    <p:spTree>
      <p:nvGrpSpPr>
        <p:cNvPr id="1" name=""/>
        <p:cNvGrpSpPr/>
        <p:nvPr/>
      </p:nvGrpSpPr>
      <p:grpSpPr>
        <a:xfrm>
          <a:off x="0" y="0"/>
          <a:ext cx="0" cy="0"/>
          <a:chOff x="0" y="0"/>
          <a:chExt cx="0" cy="0"/>
        </a:xfrm>
      </p:grpSpPr>
      <p:sp>
        <p:nvSpPr>
          <p:cNvPr id="3" name="Slide Number Placeholder 5"/>
          <p:cNvSpPr txBox="1">
            <a:spLocks/>
          </p:cNvSpPr>
          <p:nvPr userDrawn="1"/>
        </p:nvSpPr>
        <p:spPr>
          <a:xfrm>
            <a:off x="8288338" y="6553200"/>
            <a:ext cx="525462" cy="168275"/>
          </a:xfrm>
          <a:prstGeom prst="rect">
            <a:avLst/>
          </a:prstGeom>
        </p:spPr>
        <p:txBody>
          <a:bodyPr wrap="none" lIns="0" tIns="0" rIns="0" bIns="0" anchor="ctr">
            <a:spAutoFit/>
          </a:bodyPr>
          <a:lstStyle/>
          <a:p>
            <a:pPr algn="r"/>
            <a:r>
              <a:rPr lang="en-US" sz="1100">
                <a:solidFill>
                  <a:srgbClr val="898989"/>
                </a:solidFill>
              </a:rPr>
              <a:t> </a:t>
            </a:r>
            <a:r>
              <a:rPr lang="en-US" sz="1100">
                <a:solidFill>
                  <a:srgbClr val="F8971D"/>
                </a:solidFill>
              </a:rPr>
              <a:t>pag  </a:t>
            </a:r>
            <a:fld id="{1CAB2801-439F-4652-AFBA-81702EAFB962}" type="slidenum">
              <a:rPr lang="en-US" sz="1100">
                <a:solidFill>
                  <a:srgbClr val="F8971D"/>
                </a:solidFill>
              </a:rPr>
              <a:pPr algn="r"/>
              <a:t>‹nr.›</a:t>
            </a:fld>
            <a:endParaRPr lang="en-US" sz="1100">
              <a:solidFill>
                <a:srgbClr val="F8971D"/>
              </a:solidFill>
            </a:endParaRPr>
          </a:p>
        </p:txBody>
      </p:sp>
      <p:sp>
        <p:nvSpPr>
          <p:cNvPr id="7" name="Subtitle 2"/>
          <p:cNvSpPr>
            <a:spLocks noGrp="1"/>
          </p:cNvSpPr>
          <p:nvPr>
            <p:ph type="subTitle" idx="1"/>
          </p:nvPr>
        </p:nvSpPr>
        <p:spPr>
          <a:xfrm>
            <a:off x="685799" y="2133599"/>
            <a:ext cx="6702337" cy="2705827"/>
          </a:xfrm>
          <a:prstGeom prst="rect">
            <a:avLst/>
          </a:prstGeom>
        </p:spPr>
        <p:txBody>
          <a:bodyPr lIns="0" tIns="0" rIns="0" bIns="0"/>
          <a:lstStyle>
            <a:lvl1pPr marL="0" indent="0" algn="l">
              <a:buNone/>
              <a:defRPr b="1" i="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x-none" dirty="0" smtClean="0"/>
              <a:t>Click to edit Master subtitle style</a:t>
            </a:r>
            <a:endParaRPr lang="nl-NL" dirty="0"/>
          </a:p>
        </p:txBody>
      </p:sp>
      <p:sp>
        <p:nvSpPr>
          <p:cNvPr id="4" name="Date Placeholder 10"/>
          <p:cNvSpPr>
            <a:spLocks noGrp="1"/>
          </p:cNvSpPr>
          <p:nvPr>
            <p:ph type="dt" sz="half" idx="10"/>
          </p:nvPr>
        </p:nvSpPr>
        <p:spPr/>
        <p:txBody>
          <a:bodyPr/>
          <a:lstStyle>
            <a:lvl1pPr>
              <a:defRPr/>
            </a:lvl1pPr>
          </a:lstStyle>
          <a:p>
            <a:pPr>
              <a:defRPr/>
            </a:pPr>
            <a:fld id="{1B57697F-4F51-4F58-98E3-932CC8EB55B6}" type="datetime1">
              <a:rPr lang="nl-NL" smtClean="0"/>
              <a:t>22-4-2021</a:t>
            </a:fld>
            <a:endParaRPr lang="nl-NL" dirty="0"/>
          </a:p>
        </p:txBody>
      </p:sp>
      <p:sp>
        <p:nvSpPr>
          <p:cNvPr id="5" name="Footer Placeholder 11"/>
          <p:cNvSpPr>
            <a:spLocks noGrp="1"/>
          </p:cNvSpPr>
          <p:nvPr>
            <p:ph type="ftr" sz="quarter" idx="11"/>
          </p:nvPr>
        </p:nvSpPr>
        <p:spPr/>
        <p:txBody>
          <a:bodyPr/>
          <a:lstStyle>
            <a:lvl1pPr>
              <a:defRPr/>
            </a:lvl1pPr>
          </a:lstStyle>
          <a:p>
            <a:pPr>
              <a:defRPr/>
            </a:pPr>
            <a:r>
              <a:rPr lang="nl-NL" smtClean="0"/>
              <a:t>Toets bijzondere bijstand</a:t>
            </a:r>
            <a:endParaRPr lang="nl-NL" dirty="0"/>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ext Pagina">
    <p:spTree>
      <p:nvGrpSpPr>
        <p:cNvPr id="1" name=""/>
        <p:cNvGrpSpPr/>
        <p:nvPr/>
      </p:nvGrpSpPr>
      <p:grpSpPr>
        <a:xfrm>
          <a:off x="0" y="0"/>
          <a:ext cx="0" cy="0"/>
          <a:chOff x="0" y="0"/>
          <a:chExt cx="0" cy="0"/>
        </a:xfrm>
      </p:grpSpPr>
      <p:sp>
        <p:nvSpPr>
          <p:cNvPr id="15" name="Text Placeholder 13"/>
          <p:cNvSpPr>
            <a:spLocks noGrp="1"/>
          </p:cNvSpPr>
          <p:nvPr>
            <p:ph type="body" sz="quarter" idx="10"/>
          </p:nvPr>
        </p:nvSpPr>
        <p:spPr>
          <a:xfrm>
            <a:off x="720000" y="1979999"/>
            <a:ext cx="7586292" cy="4120767"/>
          </a:xfrm>
          <a:prstGeom prst="rect">
            <a:avLst/>
          </a:prstGeom>
        </p:spPr>
        <p:txBody>
          <a:bodyPr vert="horz" lIns="0" tIns="0" rIns="0" bIns="0"/>
          <a:lstStyle>
            <a:lvl1pPr marL="0" indent="0">
              <a:spcBef>
                <a:spcPts val="0"/>
              </a:spcBef>
              <a:buFontTx/>
              <a:buNone/>
              <a:defRPr sz="1900">
                <a:solidFill>
                  <a:srgbClr val="596D74"/>
                </a:solidFill>
              </a:defRPr>
            </a:lvl1pPr>
            <a:lvl2pPr marL="0" indent="0">
              <a:spcBef>
                <a:spcPts val="0"/>
              </a:spcBef>
              <a:buFontTx/>
              <a:buNone/>
              <a:defRPr>
                <a:solidFill>
                  <a:srgbClr val="596D74"/>
                </a:solidFill>
              </a:defRPr>
            </a:lvl2pPr>
            <a:lvl3pPr marL="0" indent="0">
              <a:spcBef>
                <a:spcPts val="0"/>
              </a:spcBef>
              <a:buFontTx/>
              <a:buNone/>
              <a:defRPr>
                <a:solidFill>
                  <a:srgbClr val="596D74"/>
                </a:solidFill>
              </a:defRPr>
            </a:lvl3pPr>
            <a:lvl4pPr marL="0" indent="0">
              <a:spcBef>
                <a:spcPts val="0"/>
              </a:spcBef>
              <a:buFontTx/>
              <a:buNone/>
              <a:defRPr>
                <a:solidFill>
                  <a:srgbClr val="596D74"/>
                </a:solidFill>
              </a:defRPr>
            </a:lvl4pPr>
            <a:lvl5pPr marL="0" indent="0">
              <a:spcBef>
                <a:spcPts val="0"/>
              </a:spcBef>
              <a:buFontTx/>
              <a:buNone/>
              <a:defRPr>
                <a:solidFill>
                  <a:srgbClr val="596D74"/>
                </a:solidFill>
              </a:defRPr>
            </a:lvl5pPr>
          </a:lstStyle>
          <a:p>
            <a:pPr lvl="0"/>
            <a:r>
              <a:rPr lang="x-none" dirty="0" smtClean="0"/>
              <a:t>Click to edit Master text styles</a:t>
            </a:r>
          </a:p>
        </p:txBody>
      </p:sp>
      <p:sp>
        <p:nvSpPr>
          <p:cNvPr id="19" name="Title 17"/>
          <p:cNvSpPr>
            <a:spLocks noGrp="1"/>
          </p:cNvSpPr>
          <p:nvPr>
            <p:ph type="title"/>
          </p:nvPr>
        </p:nvSpPr>
        <p:spPr>
          <a:xfrm>
            <a:off x="720000" y="360001"/>
            <a:ext cx="7586292" cy="1143000"/>
          </a:xfrm>
          <a:prstGeom prst="rect">
            <a:avLst/>
          </a:prstGeom>
        </p:spPr>
        <p:txBody>
          <a:bodyPr vert="horz" lIns="0" tIns="0" rIns="0" bIns="0"/>
          <a:lstStyle>
            <a:lvl1pPr algn="l">
              <a:defRPr sz="3200" b="1" i="0">
                <a:solidFill>
                  <a:srgbClr val="F8971D"/>
                </a:solidFill>
              </a:defRPr>
            </a:lvl1pPr>
          </a:lstStyle>
          <a:p>
            <a:r>
              <a:rPr lang="x-none" dirty="0" smtClean="0"/>
              <a:t>Click to edit Master title style</a:t>
            </a:r>
            <a:endParaRPr lang="nl-NL" dirty="0"/>
          </a:p>
        </p:txBody>
      </p:sp>
      <p:sp>
        <p:nvSpPr>
          <p:cNvPr id="4" name="Footer Placeholder 24"/>
          <p:cNvSpPr>
            <a:spLocks noGrp="1"/>
          </p:cNvSpPr>
          <p:nvPr>
            <p:ph type="ftr" sz="quarter" idx="11"/>
          </p:nvPr>
        </p:nvSpPr>
        <p:spPr/>
        <p:txBody>
          <a:bodyPr/>
          <a:lstStyle>
            <a:lvl1pPr>
              <a:defRPr/>
            </a:lvl1pPr>
          </a:lstStyle>
          <a:p>
            <a:pPr>
              <a:defRPr/>
            </a:pPr>
            <a:r>
              <a:rPr lang="nl-NL" smtClean="0"/>
              <a:t>Toets bijzondere bijstand</a:t>
            </a:r>
            <a:endParaRPr lang="nl-NL" dirty="0"/>
          </a:p>
        </p:txBody>
      </p:sp>
      <p:sp>
        <p:nvSpPr>
          <p:cNvPr id="5" name="Date Placeholder 25"/>
          <p:cNvSpPr>
            <a:spLocks noGrp="1"/>
          </p:cNvSpPr>
          <p:nvPr>
            <p:ph type="dt" sz="half" idx="12"/>
          </p:nvPr>
        </p:nvSpPr>
        <p:spPr/>
        <p:txBody>
          <a:bodyPr/>
          <a:lstStyle>
            <a:lvl1pPr>
              <a:defRPr/>
            </a:lvl1pPr>
          </a:lstStyle>
          <a:p>
            <a:pPr>
              <a:defRPr/>
            </a:pPr>
            <a:fld id="{27A90701-006D-4F71-8E4E-D19866893561}" type="datetime1">
              <a:rPr lang="nl-NL" smtClean="0"/>
              <a:t>22-4-2021</a:t>
            </a:fld>
            <a:endParaRPr lang="nl-NL"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ullet Pagina 1">
    <p:spTree>
      <p:nvGrpSpPr>
        <p:cNvPr id="1" name=""/>
        <p:cNvGrpSpPr/>
        <p:nvPr/>
      </p:nvGrpSpPr>
      <p:grpSpPr>
        <a:xfrm>
          <a:off x="0" y="0"/>
          <a:ext cx="0" cy="0"/>
          <a:chOff x="0" y="0"/>
          <a:chExt cx="0" cy="0"/>
        </a:xfrm>
      </p:grpSpPr>
      <p:sp>
        <p:nvSpPr>
          <p:cNvPr id="15" name="Text Placeholder 13"/>
          <p:cNvSpPr>
            <a:spLocks noGrp="1"/>
          </p:cNvSpPr>
          <p:nvPr>
            <p:ph type="body" sz="quarter" idx="10"/>
          </p:nvPr>
        </p:nvSpPr>
        <p:spPr>
          <a:xfrm>
            <a:off x="720000" y="1979999"/>
            <a:ext cx="7586292" cy="4120767"/>
          </a:xfrm>
          <a:prstGeom prst="rect">
            <a:avLst/>
          </a:prstGeom>
        </p:spPr>
        <p:txBody>
          <a:bodyPr vert="horz" lIns="0" tIns="0" rIns="0" bIns="0" numCol="1"/>
          <a:lstStyle>
            <a:lvl1pPr marL="342900" indent="-342900">
              <a:spcBef>
                <a:spcPts val="0"/>
              </a:spcBef>
              <a:buSzPct val="120000"/>
              <a:buFont typeface="Arial"/>
              <a:buChar char="•"/>
              <a:defRPr sz="1900">
                <a:solidFill>
                  <a:srgbClr val="596D74"/>
                </a:solidFill>
              </a:defRPr>
            </a:lvl1pPr>
            <a:lvl2pPr marL="0" indent="0">
              <a:spcBef>
                <a:spcPts val="0"/>
              </a:spcBef>
              <a:buFontTx/>
              <a:buNone/>
              <a:defRPr>
                <a:solidFill>
                  <a:srgbClr val="596D74"/>
                </a:solidFill>
              </a:defRPr>
            </a:lvl2pPr>
            <a:lvl3pPr marL="0" indent="0">
              <a:spcBef>
                <a:spcPts val="0"/>
              </a:spcBef>
              <a:buFontTx/>
              <a:buNone/>
              <a:defRPr>
                <a:solidFill>
                  <a:srgbClr val="596D74"/>
                </a:solidFill>
              </a:defRPr>
            </a:lvl3pPr>
            <a:lvl4pPr marL="0" indent="0">
              <a:spcBef>
                <a:spcPts val="0"/>
              </a:spcBef>
              <a:buFontTx/>
              <a:buNone/>
              <a:defRPr>
                <a:solidFill>
                  <a:srgbClr val="596D74"/>
                </a:solidFill>
              </a:defRPr>
            </a:lvl4pPr>
            <a:lvl5pPr marL="0" indent="0">
              <a:spcBef>
                <a:spcPts val="0"/>
              </a:spcBef>
              <a:buFontTx/>
              <a:buNone/>
              <a:defRPr>
                <a:solidFill>
                  <a:srgbClr val="596D74"/>
                </a:solidFill>
              </a:defRPr>
            </a:lvl5pPr>
          </a:lstStyle>
          <a:p>
            <a:pPr lvl="0"/>
            <a:r>
              <a:rPr lang="x-none" dirty="0" smtClean="0"/>
              <a:t>Click to edit Master text styles</a:t>
            </a:r>
          </a:p>
        </p:txBody>
      </p:sp>
      <p:sp>
        <p:nvSpPr>
          <p:cNvPr id="19" name="Title 17"/>
          <p:cNvSpPr>
            <a:spLocks noGrp="1"/>
          </p:cNvSpPr>
          <p:nvPr>
            <p:ph type="title"/>
          </p:nvPr>
        </p:nvSpPr>
        <p:spPr>
          <a:xfrm>
            <a:off x="720000" y="360001"/>
            <a:ext cx="7586292" cy="1143000"/>
          </a:xfrm>
          <a:prstGeom prst="rect">
            <a:avLst/>
          </a:prstGeom>
        </p:spPr>
        <p:txBody>
          <a:bodyPr vert="horz" lIns="0" tIns="0" rIns="0" bIns="0"/>
          <a:lstStyle>
            <a:lvl1pPr algn="l">
              <a:defRPr sz="3200" b="1" i="0">
                <a:solidFill>
                  <a:srgbClr val="F8971D"/>
                </a:solidFill>
              </a:defRPr>
            </a:lvl1pPr>
          </a:lstStyle>
          <a:p>
            <a:r>
              <a:rPr lang="x-none" dirty="0" smtClean="0"/>
              <a:t>Click to edit Master title style</a:t>
            </a:r>
            <a:endParaRPr lang="nl-NL" dirty="0"/>
          </a:p>
        </p:txBody>
      </p:sp>
      <p:sp>
        <p:nvSpPr>
          <p:cNvPr id="4" name="Footer Placeholder 24"/>
          <p:cNvSpPr>
            <a:spLocks noGrp="1"/>
          </p:cNvSpPr>
          <p:nvPr>
            <p:ph type="ftr" sz="quarter" idx="11"/>
          </p:nvPr>
        </p:nvSpPr>
        <p:spPr/>
        <p:txBody>
          <a:bodyPr/>
          <a:lstStyle>
            <a:lvl1pPr>
              <a:defRPr/>
            </a:lvl1pPr>
          </a:lstStyle>
          <a:p>
            <a:pPr>
              <a:defRPr/>
            </a:pPr>
            <a:r>
              <a:rPr lang="nl-NL" smtClean="0"/>
              <a:t>Toets bijzondere bijstand</a:t>
            </a:r>
            <a:endParaRPr lang="nl-NL" dirty="0"/>
          </a:p>
        </p:txBody>
      </p:sp>
      <p:sp>
        <p:nvSpPr>
          <p:cNvPr id="5" name="Date Placeholder 25"/>
          <p:cNvSpPr>
            <a:spLocks noGrp="1"/>
          </p:cNvSpPr>
          <p:nvPr>
            <p:ph type="dt" sz="half" idx="12"/>
          </p:nvPr>
        </p:nvSpPr>
        <p:spPr/>
        <p:txBody>
          <a:bodyPr/>
          <a:lstStyle>
            <a:lvl1pPr>
              <a:defRPr/>
            </a:lvl1pPr>
          </a:lstStyle>
          <a:p>
            <a:pPr>
              <a:defRPr/>
            </a:pPr>
            <a:fld id="{69AC4CA4-3996-46AE-9948-37D40DDFDE72}" type="datetime1">
              <a:rPr lang="nl-NL" smtClean="0"/>
              <a:t>22-4-2021</a:t>
            </a:fld>
            <a:endParaRPr lang="nl-NL" dirty="0"/>
          </a:p>
        </p:txBody>
      </p:sp>
    </p:spTree>
  </p:cSld>
  <p:clrMapOvr>
    <a:masterClrMapping/>
  </p:clrMapOvr>
  <p:transition>
    <p:fad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ullet Pagina 2">
    <p:spTree>
      <p:nvGrpSpPr>
        <p:cNvPr id="1" name=""/>
        <p:cNvGrpSpPr/>
        <p:nvPr/>
      </p:nvGrpSpPr>
      <p:grpSpPr>
        <a:xfrm>
          <a:off x="0" y="0"/>
          <a:ext cx="0" cy="0"/>
          <a:chOff x="0" y="0"/>
          <a:chExt cx="0" cy="0"/>
        </a:xfrm>
      </p:grpSpPr>
      <p:sp>
        <p:nvSpPr>
          <p:cNvPr id="15" name="Text Placeholder 13"/>
          <p:cNvSpPr>
            <a:spLocks noGrp="1"/>
          </p:cNvSpPr>
          <p:nvPr>
            <p:ph type="body" sz="quarter" idx="10"/>
          </p:nvPr>
        </p:nvSpPr>
        <p:spPr>
          <a:xfrm>
            <a:off x="720000" y="1979999"/>
            <a:ext cx="7586292" cy="4120767"/>
          </a:xfrm>
          <a:prstGeom prst="rect">
            <a:avLst/>
          </a:prstGeom>
        </p:spPr>
        <p:txBody>
          <a:bodyPr vert="horz" lIns="0" tIns="0" rIns="0" bIns="0" numCol="3" spcCol="360000" anchor="t">
            <a:noAutofit/>
          </a:bodyPr>
          <a:lstStyle>
            <a:lvl1pPr marL="342900" indent="-342900">
              <a:spcBef>
                <a:spcPts val="0"/>
              </a:spcBef>
              <a:buSzPct val="120000"/>
              <a:buFont typeface="Arial"/>
              <a:buChar char="•"/>
              <a:defRPr sz="1900">
                <a:solidFill>
                  <a:srgbClr val="596D74"/>
                </a:solidFill>
              </a:defRPr>
            </a:lvl1pPr>
            <a:lvl2pPr marL="0" indent="0">
              <a:spcBef>
                <a:spcPts val="0"/>
              </a:spcBef>
              <a:buFontTx/>
              <a:buNone/>
              <a:defRPr>
                <a:solidFill>
                  <a:srgbClr val="596D74"/>
                </a:solidFill>
              </a:defRPr>
            </a:lvl2pPr>
            <a:lvl3pPr marL="0" indent="0">
              <a:spcBef>
                <a:spcPts val="0"/>
              </a:spcBef>
              <a:buFontTx/>
              <a:buNone/>
              <a:defRPr>
                <a:solidFill>
                  <a:srgbClr val="596D74"/>
                </a:solidFill>
              </a:defRPr>
            </a:lvl3pPr>
            <a:lvl4pPr marL="0" indent="0">
              <a:spcBef>
                <a:spcPts val="0"/>
              </a:spcBef>
              <a:buFontTx/>
              <a:buNone/>
              <a:defRPr>
                <a:solidFill>
                  <a:srgbClr val="596D74"/>
                </a:solidFill>
              </a:defRPr>
            </a:lvl4pPr>
            <a:lvl5pPr marL="0" indent="0">
              <a:spcBef>
                <a:spcPts val="0"/>
              </a:spcBef>
              <a:buFontTx/>
              <a:buNone/>
              <a:defRPr>
                <a:solidFill>
                  <a:srgbClr val="596D74"/>
                </a:solidFill>
              </a:defRPr>
            </a:lvl5pPr>
          </a:lstStyle>
          <a:p>
            <a:pPr lvl="0"/>
            <a:r>
              <a:rPr lang="x-none" dirty="0" smtClean="0"/>
              <a:t>Click to edit Master text styles</a:t>
            </a:r>
          </a:p>
        </p:txBody>
      </p:sp>
      <p:sp>
        <p:nvSpPr>
          <p:cNvPr id="19" name="Title 17"/>
          <p:cNvSpPr>
            <a:spLocks noGrp="1"/>
          </p:cNvSpPr>
          <p:nvPr>
            <p:ph type="title"/>
          </p:nvPr>
        </p:nvSpPr>
        <p:spPr>
          <a:xfrm>
            <a:off x="720000" y="360001"/>
            <a:ext cx="7586292" cy="1143000"/>
          </a:xfrm>
          <a:prstGeom prst="rect">
            <a:avLst/>
          </a:prstGeom>
        </p:spPr>
        <p:txBody>
          <a:bodyPr vert="horz" lIns="0" tIns="0" rIns="0" bIns="0"/>
          <a:lstStyle>
            <a:lvl1pPr algn="l">
              <a:defRPr sz="3200" b="1" i="0">
                <a:solidFill>
                  <a:srgbClr val="F8971D"/>
                </a:solidFill>
              </a:defRPr>
            </a:lvl1pPr>
          </a:lstStyle>
          <a:p>
            <a:r>
              <a:rPr lang="x-none" dirty="0" smtClean="0"/>
              <a:t>Click to edit Master title style</a:t>
            </a:r>
            <a:endParaRPr lang="nl-NL" dirty="0"/>
          </a:p>
        </p:txBody>
      </p:sp>
      <p:sp>
        <p:nvSpPr>
          <p:cNvPr id="4" name="Footer Placeholder 24"/>
          <p:cNvSpPr>
            <a:spLocks noGrp="1"/>
          </p:cNvSpPr>
          <p:nvPr>
            <p:ph type="ftr" sz="quarter" idx="11"/>
          </p:nvPr>
        </p:nvSpPr>
        <p:spPr/>
        <p:txBody>
          <a:bodyPr/>
          <a:lstStyle>
            <a:lvl1pPr>
              <a:defRPr/>
            </a:lvl1pPr>
          </a:lstStyle>
          <a:p>
            <a:pPr>
              <a:defRPr/>
            </a:pPr>
            <a:r>
              <a:rPr lang="nl-NL" smtClean="0"/>
              <a:t>Toets bijzondere bijstand</a:t>
            </a:r>
            <a:endParaRPr lang="nl-NL" dirty="0"/>
          </a:p>
        </p:txBody>
      </p:sp>
      <p:sp>
        <p:nvSpPr>
          <p:cNvPr id="5" name="Date Placeholder 25"/>
          <p:cNvSpPr>
            <a:spLocks noGrp="1"/>
          </p:cNvSpPr>
          <p:nvPr>
            <p:ph type="dt" sz="half" idx="12"/>
          </p:nvPr>
        </p:nvSpPr>
        <p:spPr/>
        <p:txBody>
          <a:bodyPr/>
          <a:lstStyle>
            <a:lvl1pPr>
              <a:defRPr/>
            </a:lvl1pPr>
          </a:lstStyle>
          <a:p>
            <a:pPr>
              <a:defRPr/>
            </a:pPr>
            <a:fld id="{76422B42-905A-415F-B582-4D93CAF22603}" type="datetime1">
              <a:rPr lang="nl-NL" smtClean="0"/>
              <a:t>22-4-2021</a:t>
            </a:fld>
            <a:endParaRPr lang="nl-NL"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7" name="Picture Placeholder 4"/>
          <p:cNvSpPr>
            <a:spLocks noGrp="1"/>
          </p:cNvSpPr>
          <p:nvPr>
            <p:ph type="pic" sz="quarter" idx="13"/>
          </p:nvPr>
        </p:nvSpPr>
        <p:spPr>
          <a:xfrm>
            <a:off x="0" y="1620000"/>
            <a:ext cx="9152581" cy="4806829"/>
          </a:xfrm>
          <a:prstGeom prst="rect">
            <a:avLst/>
          </a:prstGeom>
        </p:spPr>
        <p:txBody>
          <a:bodyPr vert="horz"/>
          <a:lstStyle/>
          <a:p>
            <a:pPr lvl="0"/>
            <a:endParaRPr lang="nl-NL" noProof="0" dirty="0"/>
          </a:p>
        </p:txBody>
      </p:sp>
      <p:sp>
        <p:nvSpPr>
          <p:cNvPr id="8" name="Title 17"/>
          <p:cNvSpPr>
            <a:spLocks noGrp="1"/>
          </p:cNvSpPr>
          <p:nvPr>
            <p:ph type="title"/>
          </p:nvPr>
        </p:nvSpPr>
        <p:spPr>
          <a:xfrm>
            <a:off x="720000" y="360001"/>
            <a:ext cx="7586292" cy="1143000"/>
          </a:xfrm>
          <a:prstGeom prst="rect">
            <a:avLst/>
          </a:prstGeom>
        </p:spPr>
        <p:txBody>
          <a:bodyPr lIns="0" tIns="0" rIns="0" bIns="0" anchor="t"/>
          <a:lstStyle>
            <a:lvl1pPr algn="l">
              <a:defRPr sz="3200" b="1" i="0">
                <a:solidFill>
                  <a:srgbClr val="F8971D"/>
                </a:solidFill>
              </a:defRPr>
            </a:lvl1pPr>
          </a:lstStyle>
          <a:p>
            <a:r>
              <a:rPr lang="x-none" dirty="0" smtClean="0"/>
              <a:t>Click to edit Master title style</a:t>
            </a:r>
            <a:endParaRPr lang="nl-NL" dirty="0"/>
          </a:p>
        </p:txBody>
      </p:sp>
      <p:sp>
        <p:nvSpPr>
          <p:cNvPr id="4" name="Footer Placeholder 13"/>
          <p:cNvSpPr>
            <a:spLocks noGrp="1"/>
          </p:cNvSpPr>
          <p:nvPr>
            <p:ph type="ftr" sz="quarter" idx="14"/>
          </p:nvPr>
        </p:nvSpPr>
        <p:spPr>
          <a:xfrm>
            <a:off x="2705100" y="6553200"/>
            <a:ext cx="3184525" cy="168275"/>
          </a:xfrm>
          <a:prstGeom prst="rect">
            <a:avLst/>
          </a:prstGeom>
        </p:spPr>
        <p:txBody>
          <a:bodyPr lIns="0" tIns="0" rIns="0" bIns="0"/>
          <a:lstStyle>
            <a:lvl1pPr fontAlgn="auto">
              <a:spcBef>
                <a:spcPts val="0"/>
              </a:spcBef>
              <a:spcAft>
                <a:spcPts val="0"/>
              </a:spcAft>
              <a:defRPr sz="1100" smtClean="0">
                <a:solidFill>
                  <a:srgbClr val="F8971D"/>
                </a:solidFill>
                <a:latin typeface="+mn-lt"/>
                <a:ea typeface="+mn-ea"/>
              </a:defRPr>
            </a:lvl1pPr>
          </a:lstStyle>
          <a:p>
            <a:pPr>
              <a:defRPr/>
            </a:pPr>
            <a:r>
              <a:rPr lang="nl-NL" smtClean="0"/>
              <a:t>Toets bijzondere bijstand</a:t>
            </a:r>
            <a:endParaRPr lang="nl-NL" dirty="0"/>
          </a:p>
        </p:txBody>
      </p:sp>
      <p:sp>
        <p:nvSpPr>
          <p:cNvPr id="5" name="Date Placeholder 12"/>
          <p:cNvSpPr>
            <a:spLocks noGrp="1"/>
          </p:cNvSpPr>
          <p:nvPr>
            <p:ph type="dt" sz="half" idx="15"/>
          </p:nvPr>
        </p:nvSpPr>
        <p:spPr>
          <a:xfrm>
            <a:off x="6642100" y="6553200"/>
            <a:ext cx="1366838" cy="168275"/>
          </a:xfrm>
          <a:prstGeom prst="rect">
            <a:avLst/>
          </a:prstGeom>
        </p:spPr>
        <p:txBody>
          <a:bodyPr lIns="0" tIns="0" rIns="0" bIns="0"/>
          <a:lstStyle>
            <a:lvl1pPr algn="r" fontAlgn="auto">
              <a:spcBef>
                <a:spcPts val="0"/>
              </a:spcBef>
              <a:spcAft>
                <a:spcPts val="0"/>
              </a:spcAft>
              <a:defRPr sz="1100" smtClean="0">
                <a:solidFill>
                  <a:srgbClr val="F8971D"/>
                </a:solidFill>
                <a:latin typeface="+mn-lt"/>
                <a:ea typeface="+mn-ea"/>
              </a:defRPr>
            </a:lvl1pPr>
          </a:lstStyle>
          <a:p>
            <a:pPr>
              <a:defRPr/>
            </a:pPr>
            <a:fld id="{C69BAAED-BAF3-43AB-AB93-8BFF56AA8437}" type="datetime1">
              <a:rPr lang="nl-NL" smtClean="0"/>
              <a:t>22-4-2021</a:t>
            </a:fld>
            <a:endParaRPr lang="nl-NL" dirty="0"/>
          </a:p>
        </p:txBody>
      </p:sp>
    </p:spTree>
  </p:cSld>
  <p:clrMapOvr>
    <a:masterClrMapping/>
  </p:clrMapOvr>
  <p:transition>
    <p:fade/>
  </p:transition>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theme" Target="../theme/theme2.xml"/><Relationship Id="rId1" Type="http://schemas.openxmlformats.org/officeDocument/2006/relationships/slideLayout" Target="../slideLayouts/slideLayout2.xml"/><Relationship Id="rId4" Type="http://schemas.openxmlformats.org/officeDocument/2006/relationships/image" Target="../media/image4.png"/></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5.xml"/><Relationship Id="rId2" Type="http://schemas.openxmlformats.org/officeDocument/2006/relationships/slideLayout" Target="../slideLayouts/slideLayout4.xml"/><Relationship Id="rId1" Type="http://schemas.openxmlformats.org/officeDocument/2006/relationships/slideLayout" Target="../slideLayouts/slideLayout3.xml"/><Relationship Id="rId5" Type="http://schemas.openxmlformats.org/officeDocument/2006/relationships/image" Target="../media/image3.png"/><Relationship Id="rId4"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theme" Target="../theme/theme4.xml"/><Relationship Id="rId1"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9" descr="Titelpagina-12.png"/>
          <p:cNvPicPr>
            <a:picLocks/>
          </p:cNvPicPr>
          <p:nvPr userDrawn="1"/>
        </p:nvPicPr>
        <p:blipFill>
          <a:blip r:embed="rId3"/>
          <a:srcRect/>
          <a:stretch>
            <a:fillRect/>
          </a:stretch>
        </p:blipFill>
        <p:spPr bwMode="auto">
          <a:xfrm>
            <a:off x="0" y="1619250"/>
            <a:ext cx="9180513" cy="5292725"/>
          </a:xfrm>
          <a:prstGeom prst="rect">
            <a:avLst/>
          </a:prstGeom>
          <a:noFill/>
          <a:ln w="9525">
            <a:noFill/>
            <a:miter lim="800000"/>
            <a:headEnd/>
            <a:tailEnd/>
          </a:ln>
        </p:spPr>
      </p:pic>
      <p:pic>
        <p:nvPicPr>
          <p:cNvPr id="1027" name="Picture 7" descr="IB_Logo_RGB_320x200px.png"/>
          <p:cNvPicPr>
            <a:picLocks noChangeAspect="1"/>
          </p:cNvPicPr>
          <p:nvPr userDrawn="1"/>
        </p:nvPicPr>
        <p:blipFill>
          <a:blip r:embed="rId4"/>
          <a:srcRect/>
          <a:stretch>
            <a:fillRect/>
          </a:stretch>
        </p:blipFill>
        <p:spPr bwMode="auto">
          <a:xfrm>
            <a:off x="6842125" y="234950"/>
            <a:ext cx="2073275" cy="1296988"/>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82" r:id="rId1"/>
  </p:sldLayoutIdLst>
  <p:transition>
    <p:fade/>
  </p:transition>
  <p:timing>
    <p:tnLst>
      <p:par>
        <p:cTn id="1" dur="indefinite" restart="never" nodeType="tmRoot"/>
      </p:par>
    </p:tnLst>
  </p:timing>
  <p:hf sldNum="0" hdr="0" ftr="0"/>
  <p:txStyles>
    <p:titleStyle>
      <a:lvl1pPr algn="l" defTabSz="457200" rtl="0" fontAlgn="base">
        <a:spcBef>
          <a:spcPct val="0"/>
        </a:spcBef>
        <a:spcAft>
          <a:spcPct val="0"/>
        </a:spcAft>
        <a:defRPr sz="3600" b="1" kern="1200">
          <a:solidFill>
            <a:schemeClr val="bg1"/>
          </a:solidFill>
          <a:latin typeface="+mj-lt"/>
          <a:ea typeface="Geneva" pitchFamily="126" charset="-128"/>
          <a:cs typeface="+mj-cs"/>
        </a:defRPr>
      </a:lvl1pPr>
      <a:lvl2pPr algn="l" defTabSz="457200" rtl="0" fontAlgn="base">
        <a:spcBef>
          <a:spcPct val="0"/>
        </a:spcBef>
        <a:spcAft>
          <a:spcPct val="0"/>
        </a:spcAft>
        <a:defRPr sz="3600" b="1">
          <a:solidFill>
            <a:schemeClr val="bg1"/>
          </a:solidFill>
          <a:latin typeface="Calibri" pitchFamily="34" charset="0"/>
          <a:ea typeface="Geneva" pitchFamily="126" charset="-128"/>
        </a:defRPr>
      </a:lvl2pPr>
      <a:lvl3pPr algn="l" defTabSz="457200" rtl="0" fontAlgn="base">
        <a:spcBef>
          <a:spcPct val="0"/>
        </a:spcBef>
        <a:spcAft>
          <a:spcPct val="0"/>
        </a:spcAft>
        <a:defRPr sz="3600" b="1">
          <a:solidFill>
            <a:schemeClr val="bg1"/>
          </a:solidFill>
          <a:latin typeface="Calibri" pitchFamily="34" charset="0"/>
          <a:ea typeface="Geneva" pitchFamily="126" charset="-128"/>
        </a:defRPr>
      </a:lvl3pPr>
      <a:lvl4pPr algn="l" defTabSz="457200" rtl="0" fontAlgn="base">
        <a:spcBef>
          <a:spcPct val="0"/>
        </a:spcBef>
        <a:spcAft>
          <a:spcPct val="0"/>
        </a:spcAft>
        <a:defRPr sz="3600" b="1">
          <a:solidFill>
            <a:schemeClr val="bg1"/>
          </a:solidFill>
          <a:latin typeface="Calibri" pitchFamily="34" charset="0"/>
          <a:ea typeface="Geneva" pitchFamily="126" charset="-128"/>
        </a:defRPr>
      </a:lvl4pPr>
      <a:lvl5pPr algn="l" defTabSz="457200" rtl="0" fontAlgn="base">
        <a:spcBef>
          <a:spcPct val="0"/>
        </a:spcBef>
        <a:spcAft>
          <a:spcPct val="0"/>
        </a:spcAft>
        <a:defRPr sz="3600" b="1">
          <a:solidFill>
            <a:schemeClr val="bg1"/>
          </a:solidFill>
          <a:latin typeface="Calibri" pitchFamily="34" charset="0"/>
          <a:ea typeface="Geneva" pitchFamily="126" charset="-128"/>
        </a:defRPr>
      </a:lvl5pPr>
      <a:lvl6pPr marL="457200" algn="l" defTabSz="457200" rtl="0" fontAlgn="base">
        <a:spcBef>
          <a:spcPct val="0"/>
        </a:spcBef>
        <a:spcAft>
          <a:spcPct val="0"/>
        </a:spcAft>
        <a:defRPr sz="3600" b="1">
          <a:solidFill>
            <a:schemeClr val="bg1"/>
          </a:solidFill>
          <a:latin typeface="Calibri" pitchFamily="34" charset="0"/>
          <a:ea typeface="Geneva" pitchFamily="126" charset="-128"/>
        </a:defRPr>
      </a:lvl6pPr>
      <a:lvl7pPr marL="914400" algn="l" defTabSz="457200" rtl="0" fontAlgn="base">
        <a:spcBef>
          <a:spcPct val="0"/>
        </a:spcBef>
        <a:spcAft>
          <a:spcPct val="0"/>
        </a:spcAft>
        <a:defRPr sz="3600" b="1">
          <a:solidFill>
            <a:schemeClr val="bg1"/>
          </a:solidFill>
          <a:latin typeface="Calibri" pitchFamily="34" charset="0"/>
          <a:ea typeface="Geneva" pitchFamily="126" charset="-128"/>
        </a:defRPr>
      </a:lvl7pPr>
      <a:lvl8pPr marL="1371600" algn="l" defTabSz="457200" rtl="0" fontAlgn="base">
        <a:spcBef>
          <a:spcPct val="0"/>
        </a:spcBef>
        <a:spcAft>
          <a:spcPct val="0"/>
        </a:spcAft>
        <a:defRPr sz="3600" b="1">
          <a:solidFill>
            <a:schemeClr val="bg1"/>
          </a:solidFill>
          <a:latin typeface="Calibri" pitchFamily="34" charset="0"/>
          <a:ea typeface="Geneva" pitchFamily="126" charset="-128"/>
        </a:defRPr>
      </a:lvl8pPr>
      <a:lvl9pPr marL="1828800" algn="l" defTabSz="457200" rtl="0" fontAlgn="base">
        <a:spcBef>
          <a:spcPct val="0"/>
        </a:spcBef>
        <a:spcAft>
          <a:spcPct val="0"/>
        </a:spcAft>
        <a:defRPr sz="3600" b="1">
          <a:solidFill>
            <a:schemeClr val="bg1"/>
          </a:solidFill>
          <a:latin typeface="Calibri" pitchFamily="34" charset="0"/>
          <a:ea typeface="Geneva" pitchFamily="126" charset="-128"/>
        </a:defRPr>
      </a:lvl9pPr>
    </p:titleStyle>
    <p:bodyStyle>
      <a:lvl1pPr algn="l" defTabSz="457200" rtl="0" fontAlgn="base">
        <a:spcBef>
          <a:spcPct val="0"/>
        </a:spcBef>
        <a:spcAft>
          <a:spcPct val="0"/>
        </a:spcAft>
        <a:buFont typeface="Arial" pitchFamily="34" charset="0"/>
        <a:defRPr sz="3600" b="1" kern="1200">
          <a:solidFill>
            <a:schemeClr val="bg1"/>
          </a:solidFill>
          <a:latin typeface="+mn-lt"/>
          <a:ea typeface="Geneva" pitchFamily="126" charset="-128"/>
          <a:cs typeface="+mn-cs"/>
        </a:defRPr>
      </a:lvl1pPr>
      <a:lvl2pPr algn="l" defTabSz="457200" rtl="0" fontAlgn="base">
        <a:spcBef>
          <a:spcPts val="700"/>
        </a:spcBef>
        <a:spcAft>
          <a:spcPct val="0"/>
        </a:spcAft>
        <a:buFont typeface="Arial" pitchFamily="34" charset="0"/>
        <a:defRPr sz="2100" kern="1200">
          <a:solidFill>
            <a:schemeClr val="bg1"/>
          </a:solidFill>
          <a:latin typeface="+mn-lt"/>
          <a:ea typeface="Geneva" pitchFamily="126" charset="-128"/>
          <a:cs typeface="+mn-cs"/>
        </a:defRPr>
      </a:lvl2pPr>
      <a:lvl3pPr marL="1143000" indent="-228600" algn="l" defTabSz="457200" rtl="0" fontAlgn="base">
        <a:spcBef>
          <a:spcPct val="20000"/>
        </a:spcBef>
        <a:spcAft>
          <a:spcPct val="0"/>
        </a:spcAft>
        <a:buFont typeface="Arial" pitchFamily="34" charset="0"/>
        <a:buChar char="•"/>
        <a:defRPr sz="2400" kern="1200">
          <a:solidFill>
            <a:schemeClr val="tx1"/>
          </a:solidFill>
          <a:latin typeface="+mn-lt"/>
          <a:ea typeface="Geneva" pitchFamily="126" charset="-128"/>
          <a:cs typeface="+mn-cs"/>
        </a:defRPr>
      </a:lvl3pPr>
      <a:lvl4pPr marL="1600200" indent="-228600" algn="l" defTabSz="457200" rtl="0" fontAlgn="base">
        <a:spcBef>
          <a:spcPct val="20000"/>
        </a:spcBef>
        <a:spcAft>
          <a:spcPct val="0"/>
        </a:spcAft>
        <a:buFont typeface="Arial" pitchFamily="34" charset="0"/>
        <a:buChar char="–"/>
        <a:defRPr sz="2000" kern="1200">
          <a:solidFill>
            <a:schemeClr val="tx1"/>
          </a:solidFill>
          <a:latin typeface="+mn-lt"/>
          <a:ea typeface="Geneva" pitchFamily="126" charset="-128"/>
          <a:cs typeface="+mn-cs"/>
        </a:defRPr>
      </a:lvl4pPr>
      <a:lvl5pPr marL="2057400" indent="-228600" algn="l" defTabSz="457200" rtl="0" fontAlgn="base">
        <a:spcBef>
          <a:spcPct val="20000"/>
        </a:spcBef>
        <a:spcAft>
          <a:spcPct val="0"/>
        </a:spcAft>
        <a:buFont typeface="Arial" pitchFamily="34" charset="0"/>
        <a:buChar char="»"/>
        <a:defRPr sz="2000" kern="1200">
          <a:solidFill>
            <a:schemeClr val="tx1"/>
          </a:solidFill>
          <a:latin typeface="+mn-lt"/>
          <a:ea typeface="Geneva" pitchFamily="126"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2050" name="Picture 12" descr="Basispagina-02.png"/>
          <p:cNvPicPr>
            <a:picLocks noChangeAspect="1"/>
          </p:cNvPicPr>
          <p:nvPr userDrawn="1"/>
        </p:nvPicPr>
        <p:blipFill>
          <a:blip r:embed="rId3"/>
          <a:srcRect t="92238" r="73254" b="2124"/>
          <a:stretch>
            <a:fillRect/>
          </a:stretch>
        </p:blipFill>
        <p:spPr bwMode="auto">
          <a:xfrm>
            <a:off x="0" y="6426200"/>
            <a:ext cx="2446338" cy="387350"/>
          </a:xfrm>
          <a:prstGeom prst="rect">
            <a:avLst/>
          </a:prstGeom>
          <a:noFill/>
          <a:ln w="9525">
            <a:noFill/>
            <a:miter lim="800000"/>
            <a:headEnd/>
            <a:tailEnd/>
          </a:ln>
        </p:spPr>
      </p:pic>
      <p:pic>
        <p:nvPicPr>
          <p:cNvPr id="2051" name="Picture 9"/>
          <p:cNvPicPr>
            <a:picLocks/>
          </p:cNvPicPr>
          <p:nvPr userDrawn="1"/>
        </p:nvPicPr>
        <p:blipFill>
          <a:blip r:embed="rId4"/>
          <a:srcRect l="2930" b="1196"/>
          <a:stretch>
            <a:fillRect/>
          </a:stretch>
        </p:blipFill>
        <p:spPr bwMode="auto">
          <a:xfrm>
            <a:off x="0" y="0"/>
            <a:ext cx="9151938" cy="6426200"/>
          </a:xfrm>
          <a:prstGeom prst="rect">
            <a:avLst/>
          </a:prstGeom>
          <a:noFill/>
          <a:ln w="9525">
            <a:noFill/>
            <a:miter lim="800000"/>
            <a:headEnd/>
            <a:tailEnd/>
          </a:ln>
        </p:spPr>
      </p:pic>
      <p:sp>
        <p:nvSpPr>
          <p:cNvPr id="14" name="Slide Number Placeholder 5"/>
          <p:cNvSpPr txBox="1">
            <a:spLocks/>
          </p:cNvSpPr>
          <p:nvPr userDrawn="1"/>
        </p:nvSpPr>
        <p:spPr>
          <a:xfrm>
            <a:off x="8288338" y="6553200"/>
            <a:ext cx="525462" cy="168275"/>
          </a:xfrm>
          <a:prstGeom prst="rect">
            <a:avLst/>
          </a:prstGeom>
        </p:spPr>
        <p:txBody>
          <a:bodyPr wrap="none" lIns="0" tIns="0" rIns="0" bIns="0" anchor="ctr">
            <a:spAutoFit/>
          </a:bodyPr>
          <a:lstStyle/>
          <a:p>
            <a:pPr algn="r"/>
            <a:r>
              <a:rPr lang="en-US" sz="1100">
                <a:solidFill>
                  <a:srgbClr val="898989"/>
                </a:solidFill>
              </a:rPr>
              <a:t> </a:t>
            </a:r>
            <a:r>
              <a:rPr lang="en-US" sz="1100">
                <a:solidFill>
                  <a:srgbClr val="F8971D"/>
                </a:solidFill>
              </a:rPr>
              <a:t>pag  </a:t>
            </a:r>
            <a:fld id="{BCAB7E1A-F3BB-4EC3-936B-51554BA25347}" type="slidenum">
              <a:rPr lang="en-US" sz="1100">
                <a:solidFill>
                  <a:srgbClr val="F8971D"/>
                </a:solidFill>
              </a:rPr>
              <a:pPr algn="r"/>
              <a:t>‹nr.›</a:t>
            </a:fld>
            <a:endParaRPr lang="en-US" sz="1100">
              <a:solidFill>
                <a:srgbClr val="F8971D"/>
              </a:solidFill>
            </a:endParaRPr>
          </a:p>
        </p:txBody>
      </p:sp>
      <p:sp>
        <p:nvSpPr>
          <p:cNvPr id="20" name="Footer Placeholder 19"/>
          <p:cNvSpPr>
            <a:spLocks noGrp="1"/>
          </p:cNvSpPr>
          <p:nvPr>
            <p:ph type="ftr" sz="quarter" idx="3"/>
          </p:nvPr>
        </p:nvSpPr>
        <p:spPr>
          <a:xfrm>
            <a:off x="2705100" y="6446838"/>
            <a:ext cx="2895600" cy="365125"/>
          </a:xfrm>
          <a:prstGeom prst="rect">
            <a:avLst/>
          </a:prstGeom>
        </p:spPr>
        <p:txBody>
          <a:bodyPr vert="horz" lIns="0" tIns="0" rIns="0" bIns="0" rtlCol="0" anchor="ctr" anchorCtr="0"/>
          <a:lstStyle>
            <a:lvl1pPr algn="l" fontAlgn="auto">
              <a:spcBef>
                <a:spcPts val="0"/>
              </a:spcBef>
              <a:spcAft>
                <a:spcPts val="0"/>
              </a:spcAft>
              <a:defRPr sz="1100" smtClean="0">
                <a:solidFill>
                  <a:srgbClr val="F8971D"/>
                </a:solidFill>
                <a:latin typeface="+mn-lt"/>
                <a:ea typeface="+mn-ea"/>
              </a:defRPr>
            </a:lvl1pPr>
          </a:lstStyle>
          <a:p>
            <a:pPr>
              <a:defRPr/>
            </a:pPr>
            <a:r>
              <a:rPr lang="nl-NL" smtClean="0"/>
              <a:t>Toets bijzondere bijstand</a:t>
            </a:r>
            <a:endParaRPr lang="nl-NL" dirty="0"/>
          </a:p>
        </p:txBody>
      </p:sp>
      <p:sp>
        <p:nvSpPr>
          <p:cNvPr id="22" name="Date Placeholder 15"/>
          <p:cNvSpPr>
            <a:spLocks noGrp="1"/>
          </p:cNvSpPr>
          <p:nvPr>
            <p:ph type="dt" sz="half" idx="2"/>
          </p:nvPr>
        </p:nvSpPr>
        <p:spPr>
          <a:xfrm>
            <a:off x="5875338" y="6448425"/>
            <a:ext cx="2133600" cy="365125"/>
          </a:xfrm>
          <a:prstGeom prst="rect">
            <a:avLst/>
          </a:prstGeom>
        </p:spPr>
        <p:txBody>
          <a:bodyPr vert="horz" lIns="0" tIns="0" rIns="0" bIns="0" rtlCol="0" anchor="ctr"/>
          <a:lstStyle>
            <a:lvl1pPr algn="r" fontAlgn="auto">
              <a:spcBef>
                <a:spcPts val="0"/>
              </a:spcBef>
              <a:spcAft>
                <a:spcPts val="0"/>
              </a:spcAft>
              <a:defRPr sz="1100" smtClean="0">
                <a:solidFill>
                  <a:srgbClr val="F8971D"/>
                </a:solidFill>
                <a:latin typeface="+mn-lt"/>
                <a:ea typeface="+mn-ea"/>
              </a:defRPr>
            </a:lvl1pPr>
          </a:lstStyle>
          <a:p>
            <a:pPr>
              <a:defRPr/>
            </a:pPr>
            <a:fld id="{07D4F9BA-98A5-464C-BBD0-E7AC21D48328}" type="datetime1">
              <a:rPr lang="nl-NL" smtClean="0"/>
              <a:t>22-4-2021</a:t>
            </a:fld>
            <a:endParaRPr lang="nl-NL" dirty="0"/>
          </a:p>
        </p:txBody>
      </p:sp>
    </p:spTree>
  </p:cSld>
  <p:clrMap bg1="lt1" tx1="dk1" bg2="lt2" tx2="dk2" accent1="accent1" accent2="accent2" accent3="accent3" accent4="accent4" accent5="accent5" accent6="accent6" hlink="hlink" folHlink="folHlink"/>
  <p:sldLayoutIdLst>
    <p:sldLayoutId id="2147483686" r:id="rId1"/>
  </p:sldLayoutIdLst>
  <p:transition>
    <p:fade/>
  </p:transition>
  <p:hf sldNum="0" hdr="0" ftr="0"/>
  <p:txStyles>
    <p:titleStyle>
      <a:lvl1pPr algn="l" defTabSz="457200" rtl="0" fontAlgn="base">
        <a:spcBef>
          <a:spcPct val="0"/>
        </a:spcBef>
        <a:spcAft>
          <a:spcPct val="0"/>
        </a:spcAft>
        <a:defRPr sz="3200" b="1" kern="1200">
          <a:solidFill>
            <a:schemeClr val="bg1"/>
          </a:solidFill>
          <a:latin typeface="+mj-lt"/>
          <a:ea typeface="Geneva" pitchFamily="126" charset="-128"/>
          <a:cs typeface="+mj-cs"/>
        </a:defRPr>
      </a:lvl1pPr>
      <a:lvl2pPr algn="l" defTabSz="457200" rtl="0" fontAlgn="base">
        <a:spcBef>
          <a:spcPct val="0"/>
        </a:spcBef>
        <a:spcAft>
          <a:spcPct val="0"/>
        </a:spcAft>
        <a:defRPr sz="3200" b="1">
          <a:solidFill>
            <a:schemeClr val="bg1"/>
          </a:solidFill>
          <a:latin typeface="Calibri" pitchFamily="34" charset="0"/>
          <a:ea typeface="Geneva" pitchFamily="126" charset="-128"/>
        </a:defRPr>
      </a:lvl2pPr>
      <a:lvl3pPr algn="l" defTabSz="457200" rtl="0" fontAlgn="base">
        <a:spcBef>
          <a:spcPct val="0"/>
        </a:spcBef>
        <a:spcAft>
          <a:spcPct val="0"/>
        </a:spcAft>
        <a:defRPr sz="3200" b="1">
          <a:solidFill>
            <a:schemeClr val="bg1"/>
          </a:solidFill>
          <a:latin typeface="Calibri" pitchFamily="34" charset="0"/>
          <a:ea typeface="Geneva" pitchFamily="126" charset="-128"/>
        </a:defRPr>
      </a:lvl3pPr>
      <a:lvl4pPr algn="l" defTabSz="457200" rtl="0" fontAlgn="base">
        <a:spcBef>
          <a:spcPct val="0"/>
        </a:spcBef>
        <a:spcAft>
          <a:spcPct val="0"/>
        </a:spcAft>
        <a:defRPr sz="3200" b="1">
          <a:solidFill>
            <a:schemeClr val="bg1"/>
          </a:solidFill>
          <a:latin typeface="Calibri" pitchFamily="34" charset="0"/>
          <a:ea typeface="Geneva" pitchFamily="126" charset="-128"/>
        </a:defRPr>
      </a:lvl4pPr>
      <a:lvl5pPr algn="l" defTabSz="457200" rtl="0" fontAlgn="base">
        <a:spcBef>
          <a:spcPct val="0"/>
        </a:spcBef>
        <a:spcAft>
          <a:spcPct val="0"/>
        </a:spcAft>
        <a:defRPr sz="3200" b="1">
          <a:solidFill>
            <a:schemeClr val="bg1"/>
          </a:solidFill>
          <a:latin typeface="Calibri" pitchFamily="34" charset="0"/>
          <a:ea typeface="Geneva" pitchFamily="126" charset="-128"/>
        </a:defRPr>
      </a:lvl5pPr>
      <a:lvl6pPr marL="457200" algn="l" defTabSz="457200" rtl="0" fontAlgn="base">
        <a:spcBef>
          <a:spcPct val="0"/>
        </a:spcBef>
        <a:spcAft>
          <a:spcPct val="0"/>
        </a:spcAft>
        <a:defRPr sz="3200" b="1">
          <a:solidFill>
            <a:schemeClr val="bg1"/>
          </a:solidFill>
          <a:latin typeface="Calibri" pitchFamily="34" charset="0"/>
          <a:ea typeface="Geneva" pitchFamily="126" charset="-128"/>
        </a:defRPr>
      </a:lvl6pPr>
      <a:lvl7pPr marL="914400" algn="l" defTabSz="457200" rtl="0" fontAlgn="base">
        <a:spcBef>
          <a:spcPct val="0"/>
        </a:spcBef>
        <a:spcAft>
          <a:spcPct val="0"/>
        </a:spcAft>
        <a:defRPr sz="3200" b="1">
          <a:solidFill>
            <a:schemeClr val="bg1"/>
          </a:solidFill>
          <a:latin typeface="Calibri" pitchFamily="34" charset="0"/>
          <a:ea typeface="Geneva" pitchFamily="126" charset="-128"/>
        </a:defRPr>
      </a:lvl7pPr>
      <a:lvl8pPr marL="1371600" algn="l" defTabSz="457200" rtl="0" fontAlgn="base">
        <a:spcBef>
          <a:spcPct val="0"/>
        </a:spcBef>
        <a:spcAft>
          <a:spcPct val="0"/>
        </a:spcAft>
        <a:defRPr sz="3200" b="1">
          <a:solidFill>
            <a:schemeClr val="bg1"/>
          </a:solidFill>
          <a:latin typeface="Calibri" pitchFamily="34" charset="0"/>
          <a:ea typeface="Geneva" pitchFamily="126" charset="-128"/>
        </a:defRPr>
      </a:lvl8pPr>
      <a:lvl9pPr marL="1828800" algn="l" defTabSz="457200" rtl="0" fontAlgn="base">
        <a:spcBef>
          <a:spcPct val="0"/>
        </a:spcBef>
        <a:spcAft>
          <a:spcPct val="0"/>
        </a:spcAft>
        <a:defRPr sz="3200" b="1">
          <a:solidFill>
            <a:schemeClr val="bg1"/>
          </a:solidFill>
          <a:latin typeface="Calibri" pitchFamily="34" charset="0"/>
          <a:ea typeface="Geneva" pitchFamily="126" charset="-128"/>
        </a:defRPr>
      </a:lvl9pPr>
    </p:titleStyle>
    <p:bodyStyle>
      <a:lvl1pPr marL="342900" indent="-342900" algn="l" defTabSz="457200" rtl="0" fontAlgn="base">
        <a:spcBef>
          <a:spcPct val="20000"/>
        </a:spcBef>
        <a:spcAft>
          <a:spcPct val="0"/>
        </a:spcAft>
        <a:buFont typeface="Arial" pitchFamily="34" charset="0"/>
        <a:buChar char="•"/>
        <a:defRPr sz="3200" kern="1200">
          <a:solidFill>
            <a:schemeClr val="tx1"/>
          </a:solidFill>
          <a:latin typeface="+mn-lt"/>
          <a:ea typeface="Geneva" pitchFamily="126" charset="-128"/>
          <a:cs typeface="+mn-cs"/>
        </a:defRPr>
      </a:lvl1pPr>
      <a:lvl2pPr marL="742950" indent="-285750" algn="l" defTabSz="457200" rtl="0" fontAlgn="base">
        <a:spcBef>
          <a:spcPct val="20000"/>
        </a:spcBef>
        <a:spcAft>
          <a:spcPct val="0"/>
        </a:spcAft>
        <a:buFont typeface="Arial" pitchFamily="34" charset="0"/>
        <a:buChar char="–"/>
        <a:defRPr sz="2800" kern="1200">
          <a:solidFill>
            <a:schemeClr val="tx1"/>
          </a:solidFill>
          <a:latin typeface="+mn-lt"/>
          <a:ea typeface="Geneva" pitchFamily="126" charset="-128"/>
          <a:cs typeface="+mn-cs"/>
        </a:defRPr>
      </a:lvl2pPr>
      <a:lvl3pPr marL="1143000" indent="-228600" algn="l" defTabSz="457200" rtl="0" fontAlgn="base">
        <a:spcBef>
          <a:spcPct val="20000"/>
        </a:spcBef>
        <a:spcAft>
          <a:spcPct val="0"/>
        </a:spcAft>
        <a:buFont typeface="Arial" pitchFamily="34" charset="0"/>
        <a:buChar char="•"/>
        <a:defRPr sz="2400" kern="1200">
          <a:solidFill>
            <a:schemeClr val="tx1"/>
          </a:solidFill>
          <a:latin typeface="+mn-lt"/>
          <a:ea typeface="Geneva" pitchFamily="126" charset="-128"/>
          <a:cs typeface="+mn-cs"/>
        </a:defRPr>
      </a:lvl3pPr>
      <a:lvl4pPr marL="1600200" indent="-228600" algn="l" defTabSz="457200" rtl="0" fontAlgn="base">
        <a:spcBef>
          <a:spcPct val="20000"/>
        </a:spcBef>
        <a:spcAft>
          <a:spcPct val="0"/>
        </a:spcAft>
        <a:buFont typeface="Arial" pitchFamily="34" charset="0"/>
        <a:buChar char="–"/>
        <a:defRPr sz="2000" kern="1200">
          <a:solidFill>
            <a:schemeClr val="tx1"/>
          </a:solidFill>
          <a:latin typeface="+mn-lt"/>
          <a:ea typeface="Geneva" pitchFamily="126" charset="-128"/>
          <a:cs typeface="+mn-cs"/>
        </a:defRPr>
      </a:lvl4pPr>
      <a:lvl5pPr marL="2057400" indent="-228600" algn="l" defTabSz="457200" rtl="0" fontAlgn="base">
        <a:spcBef>
          <a:spcPct val="20000"/>
        </a:spcBef>
        <a:spcAft>
          <a:spcPct val="0"/>
        </a:spcAft>
        <a:buFont typeface="Arial" pitchFamily="34" charset="0"/>
        <a:buChar char="»"/>
        <a:defRPr sz="2000" kern="1200">
          <a:solidFill>
            <a:schemeClr val="tx1"/>
          </a:solidFill>
          <a:latin typeface="+mn-lt"/>
          <a:ea typeface="Geneva" pitchFamily="126"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3074" name="Picture 6" descr="Basispagina-02.png"/>
          <p:cNvPicPr>
            <a:picLocks noChangeAspect="1"/>
          </p:cNvPicPr>
          <p:nvPr userDrawn="1"/>
        </p:nvPicPr>
        <p:blipFill>
          <a:blip r:embed="rId5"/>
          <a:srcRect t="-2" b="2124"/>
          <a:stretch>
            <a:fillRect/>
          </a:stretch>
        </p:blipFill>
        <p:spPr bwMode="auto">
          <a:xfrm>
            <a:off x="0" y="103188"/>
            <a:ext cx="9144000" cy="6710362"/>
          </a:xfrm>
          <a:prstGeom prst="rect">
            <a:avLst/>
          </a:prstGeom>
          <a:noFill/>
          <a:ln w="9525">
            <a:noFill/>
            <a:miter lim="800000"/>
            <a:headEnd/>
            <a:tailEnd/>
          </a:ln>
        </p:spPr>
      </p:pic>
      <p:sp>
        <p:nvSpPr>
          <p:cNvPr id="23" name="Slide Number Placeholder 5"/>
          <p:cNvSpPr txBox="1">
            <a:spLocks/>
          </p:cNvSpPr>
          <p:nvPr userDrawn="1"/>
        </p:nvSpPr>
        <p:spPr>
          <a:xfrm>
            <a:off x="8288338" y="6553200"/>
            <a:ext cx="525462" cy="168275"/>
          </a:xfrm>
          <a:prstGeom prst="rect">
            <a:avLst/>
          </a:prstGeom>
        </p:spPr>
        <p:txBody>
          <a:bodyPr wrap="none" lIns="0" tIns="0" rIns="0" bIns="0" anchor="ctr">
            <a:spAutoFit/>
          </a:bodyPr>
          <a:lstStyle/>
          <a:p>
            <a:pPr algn="r"/>
            <a:r>
              <a:rPr lang="en-US" sz="1100">
                <a:solidFill>
                  <a:srgbClr val="898989"/>
                </a:solidFill>
              </a:rPr>
              <a:t> </a:t>
            </a:r>
            <a:r>
              <a:rPr lang="en-US" sz="1100">
                <a:solidFill>
                  <a:srgbClr val="F8971D"/>
                </a:solidFill>
              </a:rPr>
              <a:t>pag  </a:t>
            </a:r>
            <a:fld id="{34FEF2A3-7C85-4BAF-B1D3-C9DC67832B22}" type="slidenum">
              <a:rPr lang="en-US" sz="1100">
                <a:solidFill>
                  <a:srgbClr val="F8971D"/>
                </a:solidFill>
              </a:rPr>
              <a:pPr algn="r"/>
              <a:t>‹nr.›</a:t>
            </a:fld>
            <a:endParaRPr lang="en-US" sz="1100">
              <a:solidFill>
                <a:srgbClr val="F8971D"/>
              </a:solidFill>
            </a:endParaRPr>
          </a:p>
        </p:txBody>
      </p:sp>
      <p:sp>
        <p:nvSpPr>
          <p:cNvPr id="25" name="Footer Placeholder 24"/>
          <p:cNvSpPr>
            <a:spLocks noGrp="1"/>
          </p:cNvSpPr>
          <p:nvPr>
            <p:ph type="ftr" sz="quarter" idx="3"/>
          </p:nvPr>
        </p:nvSpPr>
        <p:spPr>
          <a:xfrm>
            <a:off x="2705100" y="6553200"/>
            <a:ext cx="3184525" cy="168275"/>
          </a:xfrm>
          <a:prstGeom prst="rect">
            <a:avLst/>
          </a:prstGeom>
        </p:spPr>
        <p:txBody>
          <a:bodyPr vert="horz" lIns="0" tIns="0" rIns="0" bIns="0" rtlCol="0" anchor="ctr">
            <a:spAutoFit/>
          </a:bodyPr>
          <a:lstStyle>
            <a:lvl1pPr algn="l" fontAlgn="auto">
              <a:spcBef>
                <a:spcPts val="0"/>
              </a:spcBef>
              <a:spcAft>
                <a:spcPts val="0"/>
              </a:spcAft>
              <a:defRPr sz="1100" smtClean="0">
                <a:solidFill>
                  <a:srgbClr val="F8971D"/>
                </a:solidFill>
                <a:latin typeface="+mn-lt"/>
                <a:ea typeface="+mn-ea"/>
              </a:defRPr>
            </a:lvl1pPr>
          </a:lstStyle>
          <a:p>
            <a:pPr>
              <a:defRPr/>
            </a:pPr>
            <a:r>
              <a:rPr lang="nl-NL" smtClean="0"/>
              <a:t>Toets bijzondere bijstand</a:t>
            </a:r>
            <a:endParaRPr lang="nl-NL" dirty="0"/>
          </a:p>
        </p:txBody>
      </p:sp>
      <p:sp>
        <p:nvSpPr>
          <p:cNvPr id="26" name="Date Placeholder 25"/>
          <p:cNvSpPr>
            <a:spLocks noGrp="1"/>
          </p:cNvSpPr>
          <p:nvPr>
            <p:ph type="dt" sz="half" idx="2"/>
          </p:nvPr>
        </p:nvSpPr>
        <p:spPr>
          <a:xfrm>
            <a:off x="6642100" y="6553200"/>
            <a:ext cx="1366838" cy="168275"/>
          </a:xfrm>
          <a:prstGeom prst="rect">
            <a:avLst/>
          </a:prstGeom>
        </p:spPr>
        <p:txBody>
          <a:bodyPr vert="horz" wrap="square" lIns="0" tIns="0" rIns="0" bIns="0" rtlCol="0" anchor="ctr" anchorCtr="0">
            <a:spAutoFit/>
          </a:bodyPr>
          <a:lstStyle>
            <a:lvl1pPr algn="r" fontAlgn="auto">
              <a:spcBef>
                <a:spcPts val="0"/>
              </a:spcBef>
              <a:spcAft>
                <a:spcPts val="0"/>
              </a:spcAft>
              <a:defRPr sz="1100" smtClean="0">
                <a:solidFill>
                  <a:srgbClr val="F8971D"/>
                </a:solidFill>
                <a:latin typeface="+mn-lt"/>
                <a:ea typeface="+mn-ea"/>
              </a:defRPr>
            </a:lvl1pPr>
          </a:lstStyle>
          <a:p>
            <a:pPr>
              <a:defRPr/>
            </a:pPr>
            <a:fld id="{3AC15B91-7C65-47B5-9CE7-100D4B4CFF5A}" type="datetime1">
              <a:rPr lang="nl-NL" smtClean="0"/>
              <a:t>22-4-2021</a:t>
            </a:fld>
            <a:endParaRPr lang="nl-NL" dirty="0"/>
          </a:p>
        </p:txBody>
      </p:sp>
    </p:spTree>
  </p:cSld>
  <p:clrMap bg1="lt1" tx1="dk1" bg2="lt2" tx2="dk2" accent1="accent1" accent2="accent2" accent3="accent3" accent4="accent4" accent5="accent5" accent6="accent6" hlink="hlink" folHlink="folHlink"/>
  <p:sldLayoutIdLst>
    <p:sldLayoutId id="2147483683" r:id="rId1"/>
    <p:sldLayoutId id="2147483684" r:id="rId2"/>
    <p:sldLayoutId id="2147483685" r:id="rId3"/>
  </p:sldLayoutIdLst>
  <p:transition>
    <p:fade/>
  </p:transition>
  <p:hf sldNum="0" hdr="0" ftr="0"/>
  <p:txStyles>
    <p:titleStyle>
      <a:lvl1pPr algn="ctr" defTabSz="457200" rtl="0" fontAlgn="base">
        <a:spcBef>
          <a:spcPct val="0"/>
        </a:spcBef>
        <a:spcAft>
          <a:spcPct val="0"/>
        </a:spcAft>
        <a:defRPr sz="4400" kern="1200">
          <a:solidFill>
            <a:schemeClr val="tx1"/>
          </a:solidFill>
          <a:latin typeface="+mj-lt"/>
          <a:ea typeface="Geneva" pitchFamily="126" charset="-128"/>
          <a:cs typeface="+mj-cs"/>
        </a:defRPr>
      </a:lvl1pPr>
      <a:lvl2pPr algn="ctr" defTabSz="457200" rtl="0" fontAlgn="base">
        <a:spcBef>
          <a:spcPct val="0"/>
        </a:spcBef>
        <a:spcAft>
          <a:spcPct val="0"/>
        </a:spcAft>
        <a:defRPr sz="4400">
          <a:solidFill>
            <a:schemeClr val="tx1"/>
          </a:solidFill>
          <a:latin typeface="Calibri" pitchFamily="34" charset="0"/>
          <a:ea typeface="Geneva" pitchFamily="126" charset="-128"/>
        </a:defRPr>
      </a:lvl2pPr>
      <a:lvl3pPr algn="ctr" defTabSz="457200" rtl="0" fontAlgn="base">
        <a:spcBef>
          <a:spcPct val="0"/>
        </a:spcBef>
        <a:spcAft>
          <a:spcPct val="0"/>
        </a:spcAft>
        <a:defRPr sz="4400">
          <a:solidFill>
            <a:schemeClr val="tx1"/>
          </a:solidFill>
          <a:latin typeface="Calibri" pitchFamily="34" charset="0"/>
          <a:ea typeface="Geneva" pitchFamily="126" charset="-128"/>
        </a:defRPr>
      </a:lvl3pPr>
      <a:lvl4pPr algn="ctr" defTabSz="457200" rtl="0" fontAlgn="base">
        <a:spcBef>
          <a:spcPct val="0"/>
        </a:spcBef>
        <a:spcAft>
          <a:spcPct val="0"/>
        </a:spcAft>
        <a:defRPr sz="4400">
          <a:solidFill>
            <a:schemeClr val="tx1"/>
          </a:solidFill>
          <a:latin typeface="Calibri" pitchFamily="34" charset="0"/>
          <a:ea typeface="Geneva" pitchFamily="126" charset="-128"/>
        </a:defRPr>
      </a:lvl4pPr>
      <a:lvl5pPr algn="ctr" defTabSz="457200" rtl="0" fontAlgn="base">
        <a:spcBef>
          <a:spcPct val="0"/>
        </a:spcBef>
        <a:spcAft>
          <a:spcPct val="0"/>
        </a:spcAft>
        <a:defRPr sz="4400">
          <a:solidFill>
            <a:schemeClr val="tx1"/>
          </a:solidFill>
          <a:latin typeface="Calibri" pitchFamily="34" charset="0"/>
          <a:ea typeface="Geneva" pitchFamily="126" charset="-128"/>
        </a:defRPr>
      </a:lvl5pPr>
      <a:lvl6pPr marL="457200" algn="ctr" defTabSz="457200" rtl="0" fontAlgn="base">
        <a:spcBef>
          <a:spcPct val="0"/>
        </a:spcBef>
        <a:spcAft>
          <a:spcPct val="0"/>
        </a:spcAft>
        <a:defRPr sz="4400">
          <a:solidFill>
            <a:schemeClr val="tx1"/>
          </a:solidFill>
          <a:latin typeface="Calibri" pitchFamily="34" charset="0"/>
          <a:ea typeface="Geneva" pitchFamily="126" charset="-128"/>
        </a:defRPr>
      </a:lvl6pPr>
      <a:lvl7pPr marL="914400" algn="ctr" defTabSz="457200" rtl="0" fontAlgn="base">
        <a:spcBef>
          <a:spcPct val="0"/>
        </a:spcBef>
        <a:spcAft>
          <a:spcPct val="0"/>
        </a:spcAft>
        <a:defRPr sz="4400">
          <a:solidFill>
            <a:schemeClr val="tx1"/>
          </a:solidFill>
          <a:latin typeface="Calibri" pitchFamily="34" charset="0"/>
          <a:ea typeface="Geneva" pitchFamily="126" charset="-128"/>
        </a:defRPr>
      </a:lvl7pPr>
      <a:lvl8pPr marL="1371600" algn="ctr" defTabSz="457200" rtl="0" fontAlgn="base">
        <a:spcBef>
          <a:spcPct val="0"/>
        </a:spcBef>
        <a:spcAft>
          <a:spcPct val="0"/>
        </a:spcAft>
        <a:defRPr sz="4400">
          <a:solidFill>
            <a:schemeClr val="tx1"/>
          </a:solidFill>
          <a:latin typeface="Calibri" pitchFamily="34" charset="0"/>
          <a:ea typeface="Geneva" pitchFamily="126" charset="-128"/>
        </a:defRPr>
      </a:lvl8pPr>
      <a:lvl9pPr marL="1828800" algn="ctr" defTabSz="457200" rtl="0" fontAlgn="base">
        <a:spcBef>
          <a:spcPct val="0"/>
        </a:spcBef>
        <a:spcAft>
          <a:spcPct val="0"/>
        </a:spcAft>
        <a:defRPr sz="4400">
          <a:solidFill>
            <a:schemeClr val="tx1"/>
          </a:solidFill>
          <a:latin typeface="Calibri" pitchFamily="34" charset="0"/>
          <a:ea typeface="Geneva" pitchFamily="126" charset="-128"/>
        </a:defRPr>
      </a:lvl9pPr>
    </p:titleStyle>
    <p:bodyStyle>
      <a:lvl1pPr marL="342900" indent="-342900" algn="l" defTabSz="457200" rtl="0" fontAlgn="base">
        <a:spcBef>
          <a:spcPct val="20000"/>
        </a:spcBef>
        <a:spcAft>
          <a:spcPct val="0"/>
        </a:spcAft>
        <a:buFont typeface="Arial" pitchFamily="34" charset="0"/>
        <a:buChar char="•"/>
        <a:defRPr sz="3200" kern="1200">
          <a:solidFill>
            <a:schemeClr val="tx1"/>
          </a:solidFill>
          <a:latin typeface="+mn-lt"/>
          <a:ea typeface="Geneva" pitchFamily="126" charset="-128"/>
          <a:cs typeface="+mn-cs"/>
        </a:defRPr>
      </a:lvl1pPr>
      <a:lvl2pPr marL="742950" indent="-285750" algn="l" defTabSz="457200" rtl="0" fontAlgn="base">
        <a:spcBef>
          <a:spcPct val="20000"/>
        </a:spcBef>
        <a:spcAft>
          <a:spcPct val="0"/>
        </a:spcAft>
        <a:buFont typeface="Arial" pitchFamily="34" charset="0"/>
        <a:buChar char="–"/>
        <a:defRPr sz="2800" kern="1200">
          <a:solidFill>
            <a:schemeClr val="tx1"/>
          </a:solidFill>
          <a:latin typeface="+mn-lt"/>
          <a:ea typeface="Geneva" pitchFamily="126" charset="-128"/>
          <a:cs typeface="+mn-cs"/>
        </a:defRPr>
      </a:lvl2pPr>
      <a:lvl3pPr marL="1143000" indent="-228600" algn="l" defTabSz="457200" rtl="0" fontAlgn="base">
        <a:spcBef>
          <a:spcPct val="20000"/>
        </a:spcBef>
        <a:spcAft>
          <a:spcPct val="0"/>
        </a:spcAft>
        <a:buFont typeface="Arial" pitchFamily="34" charset="0"/>
        <a:buChar char="•"/>
        <a:defRPr sz="2400" kern="1200">
          <a:solidFill>
            <a:schemeClr val="tx1"/>
          </a:solidFill>
          <a:latin typeface="+mn-lt"/>
          <a:ea typeface="Geneva" pitchFamily="126" charset="-128"/>
          <a:cs typeface="+mn-cs"/>
        </a:defRPr>
      </a:lvl3pPr>
      <a:lvl4pPr marL="1600200" indent="-228600" algn="l" defTabSz="457200" rtl="0" fontAlgn="base">
        <a:spcBef>
          <a:spcPct val="20000"/>
        </a:spcBef>
        <a:spcAft>
          <a:spcPct val="0"/>
        </a:spcAft>
        <a:buFont typeface="Arial" pitchFamily="34" charset="0"/>
        <a:buChar char="–"/>
        <a:defRPr sz="2000" kern="1200">
          <a:solidFill>
            <a:schemeClr val="tx1"/>
          </a:solidFill>
          <a:latin typeface="+mn-lt"/>
          <a:ea typeface="Geneva" pitchFamily="126" charset="-128"/>
          <a:cs typeface="+mn-cs"/>
        </a:defRPr>
      </a:lvl4pPr>
      <a:lvl5pPr marL="2057400" indent="-228600" algn="l" defTabSz="457200" rtl="0" fontAlgn="base">
        <a:spcBef>
          <a:spcPct val="20000"/>
        </a:spcBef>
        <a:spcAft>
          <a:spcPct val="0"/>
        </a:spcAft>
        <a:buFont typeface="Arial" pitchFamily="34" charset="0"/>
        <a:buChar char="»"/>
        <a:defRPr sz="2000" kern="1200">
          <a:solidFill>
            <a:schemeClr val="tx1"/>
          </a:solidFill>
          <a:latin typeface="+mn-lt"/>
          <a:ea typeface="Geneva" pitchFamily="126"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098"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nl-NL" smtClean="0"/>
              <a:t>Click to edit Master title style</a:t>
            </a:r>
          </a:p>
        </p:txBody>
      </p:sp>
      <p:pic>
        <p:nvPicPr>
          <p:cNvPr id="4099" name="Picture 8" descr="Basispagina-02.png"/>
          <p:cNvPicPr>
            <a:picLocks noChangeAspect="1"/>
          </p:cNvPicPr>
          <p:nvPr userDrawn="1"/>
        </p:nvPicPr>
        <p:blipFill>
          <a:blip r:embed="rId3"/>
          <a:srcRect t="93239" r="72598" b="2124"/>
          <a:stretch>
            <a:fillRect/>
          </a:stretch>
        </p:blipFill>
        <p:spPr bwMode="auto">
          <a:xfrm>
            <a:off x="0" y="6496050"/>
            <a:ext cx="2505075" cy="317500"/>
          </a:xfrm>
          <a:prstGeom prst="rect">
            <a:avLst/>
          </a:prstGeom>
          <a:noFill/>
          <a:ln w="9525">
            <a:noFill/>
            <a:miter lim="800000"/>
            <a:headEnd/>
            <a:tailEnd/>
          </a:ln>
        </p:spPr>
      </p:pic>
      <p:sp>
        <p:nvSpPr>
          <p:cNvPr id="12" name="Slide Number Placeholder 5"/>
          <p:cNvSpPr txBox="1">
            <a:spLocks/>
          </p:cNvSpPr>
          <p:nvPr userDrawn="1"/>
        </p:nvSpPr>
        <p:spPr>
          <a:xfrm>
            <a:off x="8288338" y="6553200"/>
            <a:ext cx="525462" cy="168275"/>
          </a:xfrm>
          <a:prstGeom prst="rect">
            <a:avLst/>
          </a:prstGeom>
        </p:spPr>
        <p:txBody>
          <a:bodyPr wrap="none" lIns="0" tIns="0" rIns="0" bIns="0" anchor="ctr">
            <a:spAutoFit/>
          </a:bodyPr>
          <a:lstStyle/>
          <a:p>
            <a:pPr algn="r"/>
            <a:r>
              <a:rPr lang="en-US" sz="1100">
                <a:solidFill>
                  <a:srgbClr val="898989"/>
                </a:solidFill>
              </a:rPr>
              <a:t> </a:t>
            </a:r>
            <a:r>
              <a:rPr lang="en-US" sz="1100">
                <a:solidFill>
                  <a:srgbClr val="F8971D"/>
                </a:solidFill>
              </a:rPr>
              <a:t>pag  </a:t>
            </a:r>
            <a:fld id="{6FBFA4D3-D291-46FA-8C50-5FF59893AC54}" type="slidenum">
              <a:rPr lang="en-US" sz="1100">
                <a:solidFill>
                  <a:srgbClr val="F8971D"/>
                </a:solidFill>
              </a:rPr>
              <a:pPr algn="r"/>
              <a:t>‹nr.›</a:t>
            </a:fld>
            <a:endParaRPr lang="en-US" sz="1100">
              <a:solidFill>
                <a:srgbClr val="F8971D"/>
              </a:solidFill>
            </a:endParaRPr>
          </a:p>
        </p:txBody>
      </p:sp>
    </p:spTree>
  </p:cSld>
  <p:clrMap bg1="lt1" tx1="dk1" bg2="lt2" tx2="dk2" accent1="accent1" accent2="accent2" accent3="accent3" accent4="accent4" accent5="accent5" accent6="accent6" hlink="hlink" folHlink="folHlink"/>
  <p:sldLayoutIdLst>
    <p:sldLayoutId id="2147483687" r:id="rId1"/>
  </p:sldLayoutIdLst>
  <p:transition>
    <p:fade/>
  </p:transition>
  <p:hf sldNum="0" hdr="0" ftr="0"/>
  <p:txStyles>
    <p:titleStyle>
      <a:lvl1pPr algn="ctr" defTabSz="457200" rtl="0" fontAlgn="base">
        <a:spcBef>
          <a:spcPct val="0"/>
        </a:spcBef>
        <a:spcAft>
          <a:spcPct val="0"/>
        </a:spcAft>
        <a:defRPr sz="4400" kern="1200">
          <a:solidFill>
            <a:schemeClr val="tx1"/>
          </a:solidFill>
          <a:latin typeface="+mj-lt"/>
          <a:ea typeface="Geneva" pitchFamily="126" charset="-128"/>
          <a:cs typeface="+mj-cs"/>
        </a:defRPr>
      </a:lvl1pPr>
      <a:lvl2pPr algn="ctr" defTabSz="457200" rtl="0" fontAlgn="base">
        <a:spcBef>
          <a:spcPct val="0"/>
        </a:spcBef>
        <a:spcAft>
          <a:spcPct val="0"/>
        </a:spcAft>
        <a:defRPr sz="4400">
          <a:solidFill>
            <a:schemeClr val="tx1"/>
          </a:solidFill>
          <a:latin typeface="Calibri" pitchFamily="34" charset="0"/>
          <a:ea typeface="Geneva" pitchFamily="126" charset="-128"/>
        </a:defRPr>
      </a:lvl2pPr>
      <a:lvl3pPr algn="ctr" defTabSz="457200" rtl="0" fontAlgn="base">
        <a:spcBef>
          <a:spcPct val="0"/>
        </a:spcBef>
        <a:spcAft>
          <a:spcPct val="0"/>
        </a:spcAft>
        <a:defRPr sz="4400">
          <a:solidFill>
            <a:schemeClr val="tx1"/>
          </a:solidFill>
          <a:latin typeface="Calibri" pitchFamily="34" charset="0"/>
          <a:ea typeface="Geneva" pitchFamily="126" charset="-128"/>
        </a:defRPr>
      </a:lvl3pPr>
      <a:lvl4pPr algn="ctr" defTabSz="457200" rtl="0" fontAlgn="base">
        <a:spcBef>
          <a:spcPct val="0"/>
        </a:spcBef>
        <a:spcAft>
          <a:spcPct val="0"/>
        </a:spcAft>
        <a:defRPr sz="4400">
          <a:solidFill>
            <a:schemeClr val="tx1"/>
          </a:solidFill>
          <a:latin typeface="Calibri" pitchFamily="34" charset="0"/>
          <a:ea typeface="Geneva" pitchFamily="126" charset="-128"/>
        </a:defRPr>
      </a:lvl4pPr>
      <a:lvl5pPr algn="ctr" defTabSz="457200" rtl="0" fontAlgn="base">
        <a:spcBef>
          <a:spcPct val="0"/>
        </a:spcBef>
        <a:spcAft>
          <a:spcPct val="0"/>
        </a:spcAft>
        <a:defRPr sz="4400">
          <a:solidFill>
            <a:schemeClr val="tx1"/>
          </a:solidFill>
          <a:latin typeface="Calibri" pitchFamily="34" charset="0"/>
          <a:ea typeface="Geneva" pitchFamily="126" charset="-128"/>
        </a:defRPr>
      </a:lvl5pPr>
      <a:lvl6pPr marL="457200" algn="ctr" defTabSz="457200" rtl="0" fontAlgn="base">
        <a:spcBef>
          <a:spcPct val="0"/>
        </a:spcBef>
        <a:spcAft>
          <a:spcPct val="0"/>
        </a:spcAft>
        <a:defRPr sz="4400">
          <a:solidFill>
            <a:schemeClr val="tx1"/>
          </a:solidFill>
          <a:latin typeface="Calibri" pitchFamily="34" charset="0"/>
          <a:ea typeface="Geneva" pitchFamily="126" charset="-128"/>
        </a:defRPr>
      </a:lvl6pPr>
      <a:lvl7pPr marL="914400" algn="ctr" defTabSz="457200" rtl="0" fontAlgn="base">
        <a:spcBef>
          <a:spcPct val="0"/>
        </a:spcBef>
        <a:spcAft>
          <a:spcPct val="0"/>
        </a:spcAft>
        <a:defRPr sz="4400">
          <a:solidFill>
            <a:schemeClr val="tx1"/>
          </a:solidFill>
          <a:latin typeface="Calibri" pitchFamily="34" charset="0"/>
          <a:ea typeface="Geneva" pitchFamily="126" charset="-128"/>
        </a:defRPr>
      </a:lvl7pPr>
      <a:lvl8pPr marL="1371600" algn="ctr" defTabSz="457200" rtl="0" fontAlgn="base">
        <a:spcBef>
          <a:spcPct val="0"/>
        </a:spcBef>
        <a:spcAft>
          <a:spcPct val="0"/>
        </a:spcAft>
        <a:defRPr sz="4400">
          <a:solidFill>
            <a:schemeClr val="tx1"/>
          </a:solidFill>
          <a:latin typeface="Calibri" pitchFamily="34" charset="0"/>
          <a:ea typeface="Geneva" pitchFamily="126" charset="-128"/>
        </a:defRPr>
      </a:lvl8pPr>
      <a:lvl9pPr marL="1828800" algn="ctr" defTabSz="457200" rtl="0" fontAlgn="base">
        <a:spcBef>
          <a:spcPct val="0"/>
        </a:spcBef>
        <a:spcAft>
          <a:spcPct val="0"/>
        </a:spcAft>
        <a:defRPr sz="4400">
          <a:solidFill>
            <a:schemeClr val="tx1"/>
          </a:solidFill>
          <a:latin typeface="Calibri" pitchFamily="34" charset="0"/>
          <a:ea typeface="Geneva" pitchFamily="126" charset="-128"/>
        </a:defRPr>
      </a:lvl9pPr>
    </p:titleStyle>
    <p:bodyStyle>
      <a:lvl1pPr marL="342900" indent="-342900" algn="l" defTabSz="457200" rtl="0" fontAlgn="base">
        <a:spcBef>
          <a:spcPct val="20000"/>
        </a:spcBef>
        <a:spcAft>
          <a:spcPct val="0"/>
        </a:spcAft>
        <a:buFont typeface="Arial" pitchFamily="34" charset="0"/>
        <a:buChar char="•"/>
        <a:defRPr sz="3200" kern="1200">
          <a:solidFill>
            <a:schemeClr val="tx1"/>
          </a:solidFill>
          <a:latin typeface="+mn-lt"/>
          <a:ea typeface="Geneva" pitchFamily="126" charset="-128"/>
          <a:cs typeface="+mn-cs"/>
        </a:defRPr>
      </a:lvl1pPr>
      <a:lvl2pPr marL="742950" indent="-285750" algn="l" defTabSz="457200" rtl="0" fontAlgn="base">
        <a:spcBef>
          <a:spcPct val="20000"/>
        </a:spcBef>
        <a:spcAft>
          <a:spcPct val="0"/>
        </a:spcAft>
        <a:buFont typeface="Arial" pitchFamily="34" charset="0"/>
        <a:buChar char="–"/>
        <a:defRPr sz="2800" kern="1200">
          <a:solidFill>
            <a:schemeClr val="tx1"/>
          </a:solidFill>
          <a:latin typeface="+mn-lt"/>
          <a:ea typeface="Geneva" pitchFamily="126" charset="-128"/>
          <a:cs typeface="+mn-cs"/>
        </a:defRPr>
      </a:lvl2pPr>
      <a:lvl3pPr marL="1143000" indent="-228600" algn="l" defTabSz="457200" rtl="0" fontAlgn="base">
        <a:spcBef>
          <a:spcPct val="20000"/>
        </a:spcBef>
        <a:spcAft>
          <a:spcPct val="0"/>
        </a:spcAft>
        <a:buFont typeface="Arial" pitchFamily="34" charset="0"/>
        <a:buChar char="•"/>
        <a:defRPr sz="2400" kern="1200">
          <a:solidFill>
            <a:schemeClr val="tx1"/>
          </a:solidFill>
          <a:latin typeface="+mn-lt"/>
          <a:ea typeface="Geneva" pitchFamily="126" charset="-128"/>
          <a:cs typeface="+mn-cs"/>
        </a:defRPr>
      </a:lvl3pPr>
      <a:lvl4pPr marL="1600200" indent="-228600" algn="l" defTabSz="457200" rtl="0" fontAlgn="base">
        <a:spcBef>
          <a:spcPct val="20000"/>
        </a:spcBef>
        <a:spcAft>
          <a:spcPct val="0"/>
        </a:spcAft>
        <a:buFont typeface="Arial" pitchFamily="34" charset="0"/>
        <a:buChar char="–"/>
        <a:defRPr sz="2000" kern="1200">
          <a:solidFill>
            <a:schemeClr val="tx1"/>
          </a:solidFill>
          <a:latin typeface="+mn-lt"/>
          <a:ea typeface="Geneva" pitchFamily="126" charset="-128"/>
          <a:cs typeface="+mn-cs"/>
        </a:defRPr>
      </a:lvl4pPr>
      <a:lvl5pPr marL="2057400" indent="-228600" algn="l" defTabSz="457200" rtl="0" fontAlgn="base">
        <a:spcBef>
          <a:spcPct val="20000"/>
        </a:spcBef>
        <a:spcAft>
          <a:spcPct val="0"/>
        </a:spcAft>
        <a:buFont typeface="Arial" pitchFamily="34" charset="0"/>
        <a:buChar char="»"/>
        <a:defRPr sz="2000" kern="1200">
          <a:solidFill>
            <a:schemeClr val="tx1"/>
          </a:solidFill>
          <a:latin typeface="+mn-lt"/>
          <a:ea typeface="Geneva" pitchFamily="126"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3" Type="http://schemas.openxmlformats.org/officeDocument/2006/relationships/hyperlink" Target="mailto:ralf.devreede@VNG.nl" TargetMode="External"/><Relationship Id="rId2" Type="http://schemas.openxmlformats.org/officeDocument/2006/relationships/hyperlink" Target="mailto:atamminga@inlichtingenbureau.nl"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Title 1"/>
          <p:cNvSpPr>
            <a:spLocks noGrp="1"/>
          </p:cNvSpPr>
          <p:nvPr>
            <p:ph type="title"/>
          </p:nvPr>
        </p:nvSpPr>
        <p:spPr bwMode="auto">
          <a:xfrm>
            <a:off x="715963" y="1979613"/>
            <a:ext cx="8229600" cy="714375"/>
          </a:xfrm>
          <a:noFill/>
          <a:ln>
            <a:miter lim="800000"/>
            <a:headEnd/>
            <a:tailEnd/>
          </a:ln>
        </p:spPr>
        <p:txBody>
          <a:bodyPr wrap="square" numCol="1" compatLnSpc="1">
            <a:prstTxWarp prst="textNoShape">
              <a:avLst/>
            </a:prstTxWarp>
          </a:bodyPr>
          <a:lstStyle/>
          <a:p>
            <a:pPr fontAlgn="base">
              <a:spcAft>
                <a:spcPct val="0"/>
              </a:spcAft>
            </a:pPr>
            <a:r>
              <a:rPr lang="en-US" sz="5400" dirty="0" smtClean="0">
                <a:latin typeface="+mn-lt"/>
              </a:rPr>
              <a:t>Slim </a:t>
            </a:r>
            <a:r>
              <a:rPr lang="en-US" sz="5400" dirty="0" err="1" smtClean="0">
                <a:latin typeface="+mn-lt"/>
              </a:rPr>
              <a:t>omgaan</a:t>
            </a:r>
            <a:r>
              <a:rPr lang="en-US" sz="5400" dirty="0" smtClean="0">
                <a:latin typeface="+mn-lt"/>
              </a:rPr>
              <a:t> met de </a:t>
            </a:r>
            <a:br>
              <a:rPr lang="en-US" sz="5400" dirty="0" smtClean="0">
                <a:latin typeface="+mn-lt"/>
              </a:rPr>
            </a:br>
            <a:r>
              <a:rPr lang="en-US" sz="5400" dirty="0" err="1" smtClean="0">
                <a:latin typeface="+mn-lt"/>
              </a:rPr>
              <a:t>Tozo</a:t>
            </a:r>
            <a:r>
              <a:rPr lang="en-US" sz="5400" dirty="0" smtClean="0">
                <a:latin typeface="+mn-lt"/>
              </a:rPr>
              <a:t> </a:t>
            </a:r>
            <a:r>
              <a:rPr lang="en-US" sz="5400" dirty="0" err="1" smtClean="0">
                <a:latin typeface="+mn-lt"/>
              </a:rPr>
              <a:t>controle</a:t>
            </a:r>
            <a:endParaRPr lang="nl-NL" sz="5400" dirty="0" smtClean="0">
              <a:latin typeface="+mn-lt"/>
            </a:endParaRPr>
          </a:p>
        </p:txBody>
      </p:sp>
      <p:sp>
        <p:nvSpPr>
          <p:cNvPr id="7170" name="Text Placeholder 2"/>
          <p:cNvSpPr>
            <a:spLocks noGrp="1"/>
          </p:cNvSpPr>
          <p:nvPr>
            <p:ph type="body" sz="half" idx="2"/>
          </p:nvPr>
        </p:nvSpPr>
        <p:spPr bwMode="auto">
          <a:xfrm>
            <a:off x="805542" y="4147457"/>
            <a:ext cx="5442858" cy="979714"/>
          </a:xfrm>
          <a:noFill/>
          <a:ln>
            <a:miter lim="800000"/>
            <a:headEnd/>
            <a:tailEnd/>
          </a:ln>
        </p:spPr>
        <p:txBody>
          <a:bodyPr vert="horz" wrap="square" numCol="1" anchor="t" anchorCtr="0" compatLnSpc="1">
            <a:prstTxWarp prst="textNoShape">
              <a:avLst/>
            </a:prstTxWarp>
          </a:bodyPr>
          <a:lstStyle/>
          <a:p>
            <a:r>
              <a:rPr lang="nl-NL" dirty="0" smtClean="0"/>
              <a:t>Alex Tamminga</a:t>
            </a:r>
          </a:p>
          <a:p>
            <a:r>
              <a:rPr lang="nl-NL" dirty="0" smtClean="0"/>
              <a:t>Ralf de Vreede</a:t>
            </a:r>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tekst 1"/>
          <p:cNvSpPr>
            <a:spLocks noGrp="1"/>
          </p:cNvSpPr>
          <p:nvPr>
            <p:ph type="body" sz="quarter" idx="10"/>
          </p:nvPr>
        </p:nvSpPr>
        <p:spPr>
          <a:xfrm>
            <a:off x="720000" y="1186369"/>
            <a:ext cx="7586292" cy="4120767"/>
          </a:xfrm>
        </p:spPr>
        <p:txBody>
          <a:bodyPr/>
          <a:lstStyle/>
          <a:p>
            <a:r>
              <a:rPr lang="nl-NL" dirty="0"/>
              <a:t>Jaarlijks </a:t>
            </a:r>
            <a:r>
              <a:rPr lang="nl-NL" dirty="0" smtClean="0"/>
              <a:t>moet een ondernemer </a:t>
            </a:r>
            <a:r>
              <a:rPr lang="nl-NL" dirty="0"/>
              <a:t>minimaal 1225 uur bedrijfsmatig hebben </a:t>
            </a:r>
            <a:r>
              <a:rPr lang="nl-NL" dirty="0" smtClean="0"/>
              <a:t>gewerkt om </a:t>
            </a:r>
            <a:r>
              <a:rPr lang="nl-NL" dirty="0"/>
              <a:t>aangemerkt te worden als ondernemer voor de inkomstenbelasting.</a:t>
            </a:r>
          </a:p>
          <a:p>
            <a:endParaRPr lang="nl-NL" dirty="0" smtClean="0"/>
          </a:p>
          <a:p>
            <a:r>
              <a:rPr lang="nl-NL" dirty="0" smtClean="0"/>
              <a:t>Indien een ondernemer aan de 1225 uur voldoet dan kan de ondernemer in aanmerking komen voor bepaalde soorten ondernemers aftrek.</a:t>
            </a:r>
            <a:r>
              <a:rPr lang="nl-NL" dirty="0"/>
              <a:t> </a:t>
            </a:r>
            <a:endParaRPr lang="nl-NL" dirty="0" smtClean="0"/>
          </a:p>
          <a:p>
            <a:endParaRPr lang="nl-NL" dirty="0"/>
          </a:p>
          <a:p>
            <a:r>
              <a:rPr lang="nl-NL" dirty="0" smtClean="0"/>
              <a:t>Bij </a:t>
            </a:r>
            <a:r>
              <a:rPr lang="nl-NL" dirty="0"/>
              <a:t>de aangifte inkomstenbelasting, op het scherm 'Ondernemersaftrek' krijgt de ondernemer een aantal vragen om te bepalen hij recht heeft op zelfstandigenaftrek. Ondernemer geeft het dus zelf </a:t>
            </a:r>
            <a:r>
              <a:rPr lang="nl-NL" dirty="0" smtClean="0"/>
              <a:t>aan. </a:t>
            </a:r>
          </a:p>
          <a:p>
            <a:endParaRPr lang="nl-NL" dirty="0" smtClean="0"/>
          </a:p>
          <a:p>
            <a:r>
              <a:rPr lang="nl-NL" dirty="0"/>
              <a:t>Een BV of NV is een </a:t>
            </a:r>
            <a:r>
              <a:rPr lang="nl-NL" dirty="0" smtClean="0"/>
              <a:t>rechtspersoon </a:t>
            </a:r>
            <a:r>
              <a:rPr lang="nl-NL" dirty="0"/>
              <a:t>en doet </a:t>
            </a:r>
            <a:r>
              <a:rPr lang="nl-NL" dirty="0" smtClean="0"/>
              <a:t>vennootschapsbelasting en </a:t>
            </a:r>
            <a:r>
              <a:rPr lang="nl-NL" dirty="0"/>
              <a:t>geen </a:t>
            </a:r>
            <a:r>
              <a:rPr lang="nl-NL" dirty="0" smtClean="0"/>
              <a:t>aangifte winst </a:t>
            </a:r>
            <a:r>
              <a:rPr lang="nl-NL" dirty="0"/>
              <a:t>uit onderneming </a:t>
            </a:r>
            <a:r>
              <a:rPr lang="nl-NL" dirty="0" smtClean="0"/>
              <a:t>in de inkomstenbelasting. </a:t>
            </a:r>
          </a:p>
          <a:p>
            <a:endParaRPr lang="nl-NL" dirty="0" smtClean="0"/>
          </a:p>
          <a:p>
            <a:endParaRPr lang="nl-NL" dirty="0" smtClean="0"/>
          </a:p>
        </p:txBody>
      </p:sp>
      <p:sp>
        <p:nvSpPr>
          <p:cNvPr id="3" name="Titel 2"/>
          <p:cNvSpPr>
            <a:spLocks noGrp="1"/>
          </p:cNvSpPr>
          <p:nvPr>
            <p:ph type="title"/>
          </p:nvPr>
        </p:nvSpPr>
        <p:spPr>
          <a:xfrm>
            <a:off x="720000" y="360001"/>
            <a:ext cx="7586292" cy="600698"/>
          </a:xfrm>
        </p:spPr>
        <p:txBody>
          <a:bodyPr/>
          <a:lstStyle/>
          <a:p>
            <a:r>
              <a:rPr lang="nl-NL" dirty="0" smtClean="0"/>
              <a:t>Urencriterium </a:t>
            </a:r>
            <a:r>
              <a:rPr lang="nl-NL" dirty="0" smtClean="0"/>
              <a:t>Belastingdienst</a:t>
            </a:r>
            <a:endParaRPr lang="nl-NL" dirty="0"/>
          </a:p>
        </p:txBody>
      </p:sp>
      <p:sp>
        <p:nvSpPr>
          <p:cNvPr id="4" name="Tijdelijke aanduiding voor datum 3"/>
          <p:cNvSpPr>
            <a:spLocks noGrp="1"/>
          </p:cNvSpPr>
          <p:nvPr>
            <p:ph type="dt" sz="half" idx="12"/>
          </p:nvPr>
        </p:nvSpPr>
        <p:spPr/>
        <p:txBody>
          <a:bodyPr/>
          <a:lstStyle/>
          <a:p>
            <a:pPr>
              <a:defRPr/>
            </a:pPr>
            <a:fld id="{69AC4CA4-3996-46AE-9948-37D40DDFDE72}" type="datetime1">
              <a:rPr lang="nl-NL" smtClean="0"/>
              <a:t>22-4-2021</a:t>
            </a:fld>
            <a:endParaRPr lang="nl-NL" dirty="0"/>
          </a:p>
        </p:txBody>
      </p:sp>
    </p:spTree>
    <p:extLst>
      <p:ext uri="{BB962C8B-B14F-4D97-AF65-F5344CB8AC3E}">
        <p14:creationId xmlns:p14="http://schemas.microsoft.com/office/powerpoint/2010/main" val="1249934451"/>
      </p:ext>
    </p:extLst>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tekst 1"/>
          <p:cNvSpPr>
            <a:spLocks noGrp="1"/>
          </p:cNvSpPr>
          <p:nvPr>
            <p:ph type="body" sz="quarter" idx="10"/>
          </p:nvPr>
        </p:nvSpPr>
        <p:spPr>
          <a:xfrm>
            <a:off x="720000" y="1099595"/>
            <a:ext cx="7586292" cy="5001172"/>
          </a:xfrm>
        </p:spPr>
        <p:txBody>
          <a:bodyPr/>
          <a:lstStyle/>
          <a:p>
            <a:r>
              <a:rPr lang="nl-NL" dirty="0" smtClean="0"/>
              <a:t>J</a:t>
            </a:r>
            <a:r>
              <a:rPr lang="nl-NL" dirty="0"/>
              <a:t>: De aanvrager heeft in de aangifte inkomstenbelasting 2019 aangegeven minder dan 1.225 uren aan zijn onderneming(en) te hebben besteed.</a:t>
            </a:r>
          </a:p>
          <a:p>
            <a:pPr lvl="0" hangingPunct="0"/>
            <a:endParaRPr lang="nl-NL" dirty="0" smtClean="0"/>
          </a:p>
          <a:p>
            <a:pPr marL="0" lvl="0" indent="0" hangingPunct="0">
              <a:buNone/>
            </a:pPr>
            <a:r>
              <a:rPr lang="nl-NL" sz="3200" dirty="0" smtClean="0">
                <a:solidFill>
                  <a:srgbClr val="F89731"/>
                </a:solidFill>
              </a:rPr>
              <a:t>Tip: </a:t>
            </a:r>
          </a:p>
          <a:p>
            <a:pPr marL="0" lvl="0" indent="0" hangingPunct="0">
              <a:buNone/>
            </a:pPr>
            <a:r>
              <a:rPr lang="nl-NL" dirty="0" smtClean="0"/>
              <a:t>Indien iemand een BV bezit en in dienst is van deze BV wordt voor de BV aangifte vennootschapsbelasting gedaan en de ondernemer doet aangifte IB als werknemer van de BV. Hierbij zal de ondernemer aangeven dat hij niet voldoet aan het uren criterium. 2%</a:t>
            </a:r>
          </a:p>
          <a:p>
            <a:pPr lvl="0" hangingPunct="0"/>
            <a:endParaRPr lang="nl-NL" dirty="0"/>
          </a:p>
          <a:p>
            <a:pPr marL="0" lvl="0" indent="0" hangingPunct="0">
              <a:buNone/>
            </a:pPr>
            <a:r>
              <a:rPr lang="nl-NL" dirty="0" smtClean="0"/>
              <a:t>Filter de ondernemers die een BV hebben er uit. Dit kan eenvoudig doordat in de kolom waarin de KvK nummers staan de </a:t>
            </a:r>
            <a:r>
              <a:rPr lang="nl-NL" dirty="0" err="1" smtClean="0"/>
              <a:t>BV’s</a:t>
            </a:r>
            <a:r>
              <a:rPr lang="nl-NL" dirty="0" smtClean="0"/>
              <a:t> gemarkeerd zijn. </a:t>
            </a:r>
          </a:p>
          <a:p>
            <a:pPr marL="0" lvl="0" indent="0" hangingPunct="0">
              <a:buNone/>
            </a:pPr>
            <a:endParaRPr lang="nl-NL" dirty="0"/>
          </a:p>
          <a:p>
            <a:pPr marL="0" lvl="0" indent="0" hangingPunct="0">
              <a:buNone/>
            </a:pPr>
            <a:r>
              <a:rPr lang="nl-NL" sz="3200" dirty="0" smtClean="0">
                <a:solidFill>
                  <a:srgbClr val="F89731"/>
                </a:solidFill>
              </a:rPr>
              <a:t>Tip: </a:t>
            </a:r>
            <a:r>
              <a:rPr lang="nl-NL" dirty="0" smtClean="0"/>
              <a:t>Filter ondernemers er uit die recent met hun onderneming zijn begonnen. Dit scheelt 2% tot 3%.</a:t>
            </a:r>
            <a:endParaRPr lang="nl-NL" dirty="0"/>
          </a:p>
          <a:p>
            <a:endParaRPr lang="nl-NL" dirty="0"/>
          </a:p>
        </p:txBody>
      </p:sp>
      <p:sp>
        <p:nvSpPr>
          <p:cNvPr id="3" name="Titel 2"/>
          <p:cNvSpPr>
            <a:spLocks noGrp="1"/>
          </p:cNvSpPr>
          <p:nvPr>
            <p:ph type="title"/>
          </p:nvPr>
        </p:nvSpPr>
        <p:spPr/>
        <p:txBody>
          <a:bodyPr/>
          <a:lstStyle/>
          <a:p>
            <a:r>
              <a:rPr lang="nl-NL" dirty="0" smtClean="0"/>
              <a:t>Belemmering urencriterium 16%</a:t>
            </a:r>
            <a:endParaRPr lang="nl-NL" dirty="0"/>
          </a:p>
        </p:txBody>
      </p:sp>
      <p:sp>
        <p:nvSpPr>
          <p:cNvPr id="4" name="Tijdelijke aanduiding voor datum 3"/>
          <p:cNvSpPr>
            <a:spLocks noGrp="1"/>
          </p:cNvSpPr>
          <p:nvPr>
            <p:ph type="dt" sz="half" idx="12"/>
          </p:nvPr>
        </p:nvSpPr>
        <p:spPr/>
        <p:txBody>
          <a:bodyPr/>
          <a:lstStyle/>
          <a:p>
            <a:pPr>
              <a:defRPr/>
            </a:pPr>
            <a:fld id="{69AC4CA4-3996-46AE-9948-37D40DDFDE72}" type="datetime1">
              <a:rPr lang="nl-NL" smtClean="0"/>
              <a:t>22-4-2021</a:t>
            </a:fld>
            <a:endParaRPr lang="nl-NL" dirty="0"/>
          </a:p>
        </p:txBody>
      </p:sp>
    </p:spTree>
    <p:extLst>
      <p:ext uri="{BB962C8B-B14F-4D97-AF65-F5344CB8AC3E}">
        <p14:creationId xmlns:p14="http://schemas.microsoft.com/office/powerpoint/2010/main" val="129890275"/>
      </p:ext>
    </p:extLst>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tekst 1"/>
          <p:cNvSpPr>
            <a:spLocks noGrp="1"/>
          </p:cNvSpPr>
          <p:nvPr>
            <p:ph type="body" sz="quarter" idx="10"/>
          </p:nvPr>
        </p:nvSpPr>
        <p:spPr>
          <a:xfrm>
            <a:off x="720000" y="1346200"/>
            <a:ext cx="7586292" cy="4754567"/>
          </a:xfrm>
        </p:spPr>
        <p:txBody>
          <a:bodyPr/>
          <a:lstStyle/>
          <a:p>
            <a:pPr marL="0" indent="0">
              <a:buNone/>
            </a:pPr>
            <a:endParaRPr lang="nl-NL" b="1" dirty="0"/>
          </a:p>
          <a:p>
            <a:r>
              <a:rPr lang="nl-NL" dirty="0"/>
              <a:t>J: De aanvrager en /of partner is in detentie genomen in de periode, waarover de Tozo-uitkering is verstrekt.  </a:t>
            </a:r>
            <a:endParaRPr lang="nl-NL" dirty="0" smtClean="0"/>
          </a:p>
          <a:p>
            <a:endParaRPr lang="nl-NL" dirty="0"/>
          </a:p>
          <a:p>
            <a:pPr marL="0" indent="0">
              <a:buNone/>
            </a:pPr>
            <a:r>
              <a:rPr lang="nl-NL" b="1" dirty="0" smtClean="0"/>
              <a:t>Reden belemmering detentie</a:t>
            </a:r>
            <a:endParaRPr lang="nl-NL" b="1" dirty="0"/>
          </a:p>
          <a:p>
            <a:pPr lvl="0"/>
            <a:r>
              <a:rPr lang="nl-NL" dirty="0"/>
              <a:t>Detentie aanvrager + detentiecode</a:t>
            </a:r>
          </a:p>
          <a:p>
            <a:pPr lvl="0" hangingPunct="0"/>
            <a:r>
              <a:rPr lang="nl-NL" dirty="0"/>
              <a:t>Detentie Partner</a:t>
            </a:r>
          </a:p>
          <a:p>
            <a:pPr marL="0" indent="0">
              <a:buNone/>
            </a:pPr>
            <a:endParaRPr lang="nl-NL" dirty="0" smtClean="0"/>
          </a:p>
          <a:p>
            <a:pPr marL="0" indent="0">
              <a:buNone/>
            </a:pPr>
            <a:r>
              <a:rPr lang="nl-NL" sz="3200" dirty="0" smtClean="0">
                <a:solidFill>
                  <a:srgbClr val="F89731"/>
                </a:solidFill>
              </a:rPr>
              <a:t>TIP: </a:t>
            </a:r>
            <a:r>
              <a:rPr lang="nl-NL" dirty="0" smtClean="0"/>
              <a:t>Doe navraag bij de betreffende PI. Op basis van de detentiecode is het adres terug te vinden in de handleiding. </a:t>
            </a:r>
            <a:endParaRPr lang="nl-NL" dirty="0"/>
          </a:p>
        </p:txBody>
      </p:sp>
      <p:sp>
        <p:nvSpPr>
          <p:cNvPr id="3" name="Titel 2"/>
          <p:cNvSpPr>
            <a:spLocks noGrp="1"/>
          </p:cNvSpPr>
          <p:nvPr>
            <p:ph type="title"/>
          </p:nvPr>
        </p:nvSpPr>
        <p:spPr/>
        <p:txBody>
          <a:bodyPr/>
          <a:lstStyle/>
          <a:p>
            <a:r>
              <a:rPr lang="nl-NL" dirty="0" smtClean="0"/>
              <a:t>Belemmering </a:t>
            </a:r>
            <a:r>
              <a:rPr lang="nl-NL" dirty="0" smtClean="0"/>
              <a:t>detentie</a:t>
            </a:r>
            <a:endParaRPr lang="nl-NL" dirty="0"/>
          </a:p>
        </p:txBody>
      </p:sp>
      <p:sp>
        <p:nvSpPr>
          <p:cNvPr id="4" name="Tijdelijke aanduiding voor datum 3"/>
          <p:cNvSpPr>
            <a:spLocks noGrp="1"/>
          </p:cNvSpPr>
          <p:nvPr>
            <p:ph type="dt" sz="half" idx="12"/>
          </p:nvPr>
        </p:nvSpPr>
        <p:spPr/>
        <p:txBody>
          <a:bodyPr/>
          <a:lstStyle/>
          <a:p>
            <a:pPr>
              <a:defRPr/>
            </a:pPr>
            <a:fld id="{69AC4CA4-3996-46AE-9948-37D40DDFDE72}" type="datetime1">
              <a:rPr lang="nl-NL" smtClean="0"/>
              <a:t>22-4-2021</a:t>
            </a:fld>
            <a:endParaRPr lang="nl-NL" dirty="0"/>
          </a:p>
        </p:txBody>
      </p:sp>
    </p:spTree>
    <p:extLst>
      <p:ext uri="{BB962C8B-B14F-4D97-AF65-F5344CB8AC3E}">
        <p14:creationId xmlns:p14="http://schemas.microsoft.com/office/powerpoint/2010/main" val="89020261"/>
      </p:ext>
    </p:extLst>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tekst 1"/>
          <p:cNvSpPr>
            <a:spLocks noGrp="1"/>
          </p:cNvSpPr>
          <p:nvPr>
            <p:ph type="body" sz="quarter" idx="10"/>
          </p:nvPr>
        </p:nvSpPr>
        <p:spPr>
          <a:xfrm>
            <a:off x="720000" y="1346200"/>
            <a:ext cx="7586292" cy="4754567"/>
          </a:xfrm>
        </p:spPr>
        <p:txBody>
          <a:bodyPr/>
          <a:lstStyle/>
          <a:p>
            <a:pPr marL="0" indent="0">
              <a:buNone/>
            </a:pPr>
            <a:endParaRPr lang="nl-NL" b="1" dirty="0"/>
          </a:p>
          <a:p>
            <a:r>
              <a:rPr lang="nl-NL" dirty="0"/>
              <a:t>J: De aanvrager en /of partner stond als voortvluchtig gesignaleerd in de periode, waarover de </a:t>
            </a:r>
            <a:r>
              <a:rPr lang="nl-NL" dirty="0" err="1"/>
              <a:t>Tozo</a:t>
            </a:r>
            <a:r>
              <a:rPr lang="nl-NL" dirty="0"/>
              <a:t>-uitkering is verstrekt.  </a:t>
            </a:r>
          </a:p>
          <a:p>
            <a:pPr marL="0" indent="0">
              <a:buNone/>
            </a:pPr>
            <a:endParaRPr lang="en-US" dirty="0" smtClean="0"/>
          </a:p>
          <a:p>
            <a:pPr marL="0" indent="0">
              <a:buNone/>
            </a:pPr>
            <a:r>
              <a:rPr lang="en-US" dirty="0" err="1" smtClean="0"/>
              <a:t>Dit</a:t>
            </a:r>
            <a:r>
              <a:rPr lang="en-US" dirty="0" smtClean="0"/>
              <a:t> is tot op </a:t>
            </a:r>
            <a:r>
              <a:rPr lang="en-US" dirty="0" err="1" smtClean="0"/>
              <a:t>heden</a:t>
            </a:r>
            <a:r>
              <a:rPr lang="en-US" dirty="0" smtClean="0"/>
              <a:t> </a:t>
            </a:r>
            <a:r>
              <a:rPr lang="en-US" dirty="0" err="1" smtClean="0"/>
              <a:t>niet</a:t>
            </a:r>
            <a:r>
              <a:rPr lang="en-US" dirty="0" smtClean="0"/>
              <a:t> </a:t>
            </a:r>
            <a:r>
              <a:rPr lang="en-US" dirty="0" err="1" smtClean="0"/>
              <a:t>voorgekomen</a:t>
            </a:r>
            <a:r>
              <a:rPr lang="en-US" dirty="0" smtClean="0"/>
              <a:t>.</a:t>
            </a:r>
            <a:endParaRPr lang="nl-NL" dirty="0"/>
          </a:p>
        </p:txBody>
      </p:sp>
      <p:sp>
        <p:nvSpPr>
          <p:cNvPr id="3" name="Titel 2"/>
          <p:cNvSpPr>
            <a:spLocks noGrp="1"/>
          </p:cNvSpPr>
          <p:nvPr>
            <p:ph type="title"/>
          </p:nvPr>
        </p:nvSpPr>
        <p:spPr/>
        <p:txBody>
          <a:bodyPr/>
          <a:lstStyle/>
          <a:p>
            <a:r>
              <a:rPr lang="nl-NL" dirty="0" smtClean="0"/>
              <a:t>Belemmering </a:t>
            </a:r>
            <a:r>
              <a:rPr lang="nl-NL" dirty="0" smtClean="0"/>
              <a:t>voortvluchtig</a:t>
            </a:r>
            <a:endParaRPr lang="nl-NL" dirty="0"/>
          </a:p>
        </p:txBody>
      </p:sp>
      <p:sp>
        <p:nvSpPr>
          <p:cNvPr id="4" name="Tijdelijke aanduiding voor datum 3"/>
          <p:cNvSpPr>
            <a:spLocks noGrp="1"/>
          </p:cNvSpPr>
          <p:nvPr>
            <p:ph type="dt" sz="half" idx="12"/>
          </p:nvPr>
        </p:nvSpPr>
        <p:spPr/>
        <p:txBody>
          <a:bodyPr/>
          <a:lstStyle/>
          <a:p>
            <a:pPr>
              <a:defRPr/>
            </a:pPr>
            <a:fld id="{69AC4CA4-3996-46AE-9948-37D40DDFDE72}" type="datetime1">
              <a:rPr lang="nl-NL" smtClean="0"/>
              <a:t>22-4-2021</a:t>
            </a:fld>
            <a:endParaRPr lang="nl-NL" dirty="0"/>
          </a:p>
        </p:txBody>
      </p:sp>
    </p:spTree>
    <p:extLst>
      <p:ext uri="{BB962C8B-B14F-4D97-AF65-F5344CB8AC3E}">
        <p14:creationId xmlns:p14="http://schemas.microsoft.com/office/powerpoint/2010/main" val="1254119506"/>
      </p:ext>
    </p:extLst>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tekst 1"/>
          <p:cNvSpPr>
            <a:spLocks noGrp="1"/>
          </p:cNvSpPr>
          <p:nvPr>
            <p:ph type="body" sz="quarter" idx="10"/>
          </p:nvPr>
        </p:nvSpPr>
        <p:spPr>
          <a:xfrm>
            <a:off x="720000" y="1397001"/>
            <a:ext cx="7586292" cy="4703766"/>
          </a:xfrm>
        </p:spPr>
        <p:txBody>
          <a:bodyPr/>
          <a:lstStyle/>
          <a:p>
            <a:pPr marL="0" indent="0">
              <a:buNone/>
            </a:pPr>
            <a:r>
              <a:rPr lang="nl-NL" b="1" dirty="0"/>
              <a:t>Belemmering inkomen </a:t>
            </a:r>
            <a:r>
              <a:rPr lang="nl-NL" b="1" dirty="0" smtClean="0"/>
              <a:t>aanvrager</a:t>
            </a:r>
            <a:endParaRPr lang="nl-NL" b="1" dirty="0"/>
          </a:p>
          <a:p>
            <a:r>
              <a:rPr lang="nl-NL" dirty="0"/>
              <a:t>J: De aanvrager heeft inkomsten ontvangen uit een dienstverband, sociale verzekering (met uitzondering van een gemeentelijke uitkering) of pensioen in de periode, waarover de </a:t>
            </a:r>
            <a:r>
              <a:rPr lang="nl-NL" dirty="0" err="1"/>
              <a:t>Tozo</a:t>
            </a:r>
            <a:r>
              <a:rPr lang="nl-NL" dirty="0"/>
              <a:t>-uitkering is verstrekt.  </a:t>
            </a:r>
          </a:p>
          <a:p>
            <a:pPr marL="0" indent="0">
              <a:buNone/>
            </a:pPr>
            <a:endParaRPr lang="nl-NL" dirty="0"/>
          </a:p>
          <a:p>
            <a:pPr marL="0" indent="0">
              <a:buNone/>
            </a:pPr>
            <a:r>
              <a:rPr lang="nl-NL" b="1" dirty="0"/>
              <a:t>Belemmering inkomen partner (</a:t>
            </a:r>
            <a:r>
              <a:rPr lang="nl-NL" b="1" dirty="0" err="1"/>
              <a:t>Tozo</a:t>
            </a:r>
            <a:r>
              <a:rPr lang="nl-NL" b="1" dirty="0"/>
              <a:t> </a:t>
            </a:r>
            <a:r>
              <a:rPr lang="nl-NL" b="1" dirty="0" smtClean="0"/>
              <a:t>2,3,4</a:t>
            </a:r>
            <a:r>
              <a:rPr lang="nl-NL" b="1" dirty="0" smtClean="0"/>
              <a:t>)</a:t>
            </a:r>
            <a:endParaRPr lang="nl-NL" b="1" dirty="0"/>
          </a:p>
          <a:p>
            <a:r>
              <a:rPr lang="nl-NL" dirty="0"/>
              <a:t>J: De partner heeft inkomsten ontvangen uit een dienstverband, sociale verzekering (met uitzondering van een gemeentelijke uitkering) of pensioen in de periode waarover de </a:t>
            </a:r>
            <a:r>
              <a:rPr lang="nl-NL" dirty="0" err="1"/>
              <a:t>Tozo</a:t>
            </a:r>
            <a:r>
              <a:rPr lang="nl-NL" dirty="0"/>
              <a:t>-uitkering is verstrekt</a:t>
            </a:r>
          </a:p>
          <a:p>
            <a:endParaRPr lang="nl-NL" dirty="0"/>
          </a:p>
        </p:txBody>
      </p:sp>
      <p:sp>
        <p:nvSpPr>
          <p:cNvPr id="3" name="Titel 2"/>
          <p:cNvSpPr>
            <a:spLocks noGrp="1"/>
          </p:cNvSpPr>
          <p:nvPr>
            <p:ph type="title"/>
          </p:nvPr>
        </p:nvSpPr>
        <p:spPr/>
        <p:txBody>
          <a:bodyPr/>
          <a:lstStyle/>
          <a:p>
            <a:r>
              <a:rPr lang="nl-NL" dirty="0" smtClean="0"/>
              <a:t>Belemmering </a:t>
            </a:r>
            <a:r>
              <a:rPr lang="nl-NL" dirty="0" smtClean="0"/>
              <a:t>inkomen</a:t>
            </a:r>
            <a:endParaRPr lang="nl-NL" dirty="0"/>
          </a:p>
        </p:txBody>
      </p:sp>
      <p:sp>
        <p:nvSpPr>
          <p:cNvPr id="4" name="Tijdelijke aanduiding voor datum 3"/>
          <p:cNvSpPr>
            <a:spLocks noGrp="1"/>
          </p:cNvSpPr>
          <p:nvPr>
            <p:ph type="dt" sz="half" idx="12"/>
          </p:nvPr>
        </p:nvSpPr>
        <p:spPr/>
        <p:txBody>
          <a:bodyPr/>
          <a:lstStyle/>
          <a:p>
            <a:pPr>
              <a:defRPr/>
            </a:pPr>
            <a:fld id="{69AC4CA4-3996-46AE-9948-37D40DDFDE72}" type="datetime1">
              <a:rPr lang="nl-NL" smtClean="0"/>
              <a:t>22-4-2021</a:t>
            </a:fld>
            <a:endParaRPr lang="nl-NL" dirty="0"/>
          </a:p>
        </p:txBody>
      </p:sp>
    </p:spTree>
    <p:extLst>
      <p:ext uri="{BB962C8B-B14F-4D97-AF65-F5344CB8AC3E}">
        <p14:creationId xmlns:p14="http://schemas.microsoft.com/office/powerpoint/2010/main" val="1275392603"/>
      </p:ext>
    </p:extLst>
  </p:cSld>
  <p:clrMapOvr>
    <a:masterClrMapping/>
  </p:clrMapOvr>
  <p:transition>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tekst 1"/>
          <p:cNvSpPr>
            <a:spLocks noGrp="1"/>
          </p:cNvSpPr>
          <p:nvPr>
            <p:ph type="body" sz="quarter" idx="10"/>
          </p:nvPr>
        </p:nvSpPr>
        <p:spPr>
          <a:xfrm>
            <a:off x="720000" y="1402773"/>
            <a:ext cx="7586292" cy="4697993"/>
          </a:xfrm>
        </p:spPr>
        <p:txBody>
          <a:bodyPr/>
          <a:lstStyle/>
          <a:p>
            <a:r>
              <a:rPr lang="nl-NL" dirty="0" smtClean="0"/>
              <a:t>Maanden: Hier </a:t>
            </a:r>
            <a:r>
              <a:rPr lang="nl-NL" dirty="0"/>
              <a:t>wordt het totaal gevonden bruto-inkomen getoond per getoetste </a:t>
            </a:r>
            <a:r>
              <a:rPr lang="nl-NL" dirty="0" smtClean="0"/>
              <a:t>maand.</a:t>
            </a:r>
          </a:p>
          <a:p>
            <a:endParaRPr lang="nl-NL" dirty="0"/>
          </a:p>
          <a:p>
            <a:pPr lvl="0" hangingPunct="0"/>
            <a:r>
              <a:rPr lang="nl-NL" dirty="0"/>
              <a:t>0: Er is geen inkomen gevonden in deze toets-maand. </a:t>
            </a:r>
            <a:r>
              <a:rPr lang="nl-NL" dirty="0" smtClean="0"/>
              <a:t>Of </a:t>
            </a:r>
            <a:r>
              <a:rPr lang="nl-NL" dirty="0"/>
              <a:t>het inkomen is nog niet verwerkt in de UWV-</a:t>
            </a:r>
            <a:r>
              <a:rPr lang="nl-NL" dirty="0" err="1"/>
              <a:t>polisadministratie</a:t>
            </a:r>
            <a:r>
              <a:rPr lang="nl-NL" dirty="0"/>
              <a:t>. </a:t>
            </a:r>
            <a:endParaRPr lang="nl-NL" dirty="0" smtClean="0"/>
          </a:p>
          <a:p>
            <a:pPr lvl="0" hangingPunct="0"/>
            <a:endParaRPr lang="nl-NL" dirty="0"/>
          </a:p>
          <a:p>
            <a:pPr lvl="0" hangingPunct="0"/>
            <a:r>
              <a:rPr lang="nl-NL" dirty="0"/>
              <a:t>N.v.t.: Er is geen Tozo-uitkering verstrekt over deze maand</a:t>
            </a:r>
            <a:r>
              <a:rPr lang="nl-NL" dirty="0" smtClean="0"/>
              <a:t>.</a:t>
            </a:r>
          </a:p>
          <a:p>
            <a:pPr lvl="0" hangingPunct="0"/>
            <a:endParaRPr lang="nl-NL" dirty="0"/>
          </a:p>
          <a:p>
            <a:pPr lvl="0" hangingPunct="0"/>
            <a:r>
              <a:rPr lang="nl-NL" dirty="0" smtClean="0"/>
              <a:t>Let op! Wij ontvangen geen gegevens over winst uit de eigen onderneming of over alimentatie.</a:t>
            </a:r>
            <a:endParaRPr lang="nl-NL" dirty="0"/>
          </a:p>
          <a:p>
            <a:endParaRPr lang="nl-NL" dirty="0"/>
          </a:p>
        </p:txBody>
      </p:sp>
      <p:sp>
        <p:nvSpPr>
          <p:cNvPr id="3" name="Titel 2"/>
          <p:cNvSpPr>
            <a:spLocks noGrp="1"/>
          </p:cNvSpPr>
          <p:nvPr>
            <p:ph type="title"/>
          </p:nvPr>
        </p:nvSpPr>
        <p:spPr/>
        <p:txBody>
          <a:bodyPr/>
          <a:lstStyle/>
          <a:p>
            <a:r>
              <a:rPr lang="nl-NL" dirty="0" smtClean="0"/>
              <a:t>Inkomen per maand</a:t>
            </a:r>
            <a:endParaRPr lang="nl-NL" dirty="0"/>
          </a:p>
        </p:txBody>
      </p:sp>
      <p:sp>
        <p:nvSpPr>
          <p:cNvPr id="4" name="Tijdelijke aanduiding voor datum 3"/>
          <p:cNvSpPr>
            <a:spLocks noGrp="1"/>
          </p:cNvSpPr>
          <p:nvPr>
            <p:ph type="dt" sz="half" idx="12"/>
          </p:nvPr>
        </p:nvSpPr>
        <p:spPr/>
        <p:txBody>
          <a:bodyPr/>
          <a:lstStyle/>
          <a:p>
            <a:pPr>
              <a:defRPr/>
            </a:pPr>
            <a:fld id="{69AC4CA4-3996-46AE-9948-37D40DDFDE72}" type="datetime1">
              <a:rPr lang="nl-NL" smtClean="0"/>
              <a:t>22-4-2021</a:t>
            </a:fld>
            <a:endParaRPr lang="nl-NL" dirty="0"/>
          </a:p>
        </p:txBody>
      </p:sp>
    </p:spTree>
    <p:extLst>
      <p:ext uri="{BB962C8B-B14F-4D97-AF65-F5344CB8AC3E}">
        <p14:creationId xmlns:p14="http://schemas.microsoft.com/office/powerpoint/2010/main" val="2141466795"/>
      </p:ext>
    </p:extLst>
  </p:cSld>
  <p:clrMapOvr>
    <a:masterClrMapping/>
  </p:clrMapOvr>
  <p:transition>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tekst 1"/>
          <p:cNvSpPr>
            <a:spLocks noGrp="1"/>
          </p:cNvSpPr>
          <p:nvPr>
            <p:ph type="body" sz="quarter" idx="10"/>
          </p:nvPr>
        </p:nvSpPr>
        <p:spPr>
          <a:xfrm>
            <a:off x="720000" y="1503001"/>
            <a:ext cx="7586292" cy="4597765"/>
          </a:xfrm>
        </p:spPr>
        <p:txBody>
          <a:bodyPr/>
          <a:lstStyle/>
          <a:p>
            <a:pPr marL="0" indent="0">
              <a:buNone/>
            </a:pPr>
            <a:r>
              <a:rPr lang="nl-NL" dirty="0" smtClean="0"/>
              <a:t>J</a:t>
            </a:r>
            <a:r>
              <a:rPr lang="nl-NL" dirty="0"/>
              <a:t>: De aanvrager was op of voor 17 maart </a:t>
            </a:r>
            <a:r>
              <a:rPr lang="nl-NL" u="sng" dirty="0" smtClean="0"/>
              <a:t>geen </a:t>
            </a:r>
            <a:r>
              <a:rPr lang="nl-NL" dirty="0" smtClean="0"/>
              <a:t>(mede-</a:t>
            </a:r>
            <a:r>
              <a:rPr lang="nl-NL" dirty="0"/>
              <a:t>) eigenaar, enig aandeelhouder of maat van </a:t>
            </a:r>
            <a:r>
              <a:rPr lang="nl-NL" u="sng" dirty="0"/>
              <a:t>alle</a:t>
            </a:r>
            <a:r>
              <a:rPr lang="nl-NL" dirty="0"/>
              <a:t> ondernemingen die op zijn naam staan in het handelsregister</a:t>
            </a:r>
            <a:r>
              <a:rPr lang="nl-NL" dirty="0" smtClean="0"/>
              <a:t>.</a:t>
            </a:r>
          </a:p>
          <a:p>
            <a:pPr marL="0" indent="0">
              <a:buNone/>
            </a:pPr>
            <a:endParaRPr lang="nl-NL" dirty="0"/>
          </a:p>
          <a:p>
            <a:r>
              <a:rPr lang="nl-NL" dirty="0" smtClean="0"/>
              <a:t>Datum in/uit functie is hier bepalend </a:t>
            </a:r>
          </a:p>
          <a:p>
            <a:endParaRPr lang="nl-NL" dirty="0" smtClean="0"/>
          </a:p>
          <a:p>
            <a:r>
              <a:rPr lang="nl-NL" dirty="0" smtClean="0"/>
              <a:t>Indien er geen KvK inschrijving is gevonden dan volgt ook een belemmering</a:t>
            </a:r>
          </a:p>
          <a:p>
            <a:endParaRPr lang="nl-NL" dirty="0" smtClean="0"/>
          </a:p>
          <a:p>
            <a:r>
              <a:rPr lang="nl-NL" dirty="0" smtClean="0"/>
              <a:t>Functie duidt niet op eigenaarschap </a:t>
            </a:r>
          </a:p>
          <a:p>
            <a:pPr marL="0" indent="0">
              <a:buNone/>
            </a:pPr>
            <a:endParaRPr lang="nl-NL" dirty="0" smtClean="0"/>
          </a:p>
          <a:p>
            <a:endParaRPr lang="nl-NL" dirty="0" smtClean="0"/>
          </a:p>
          <a:p>
            <a:endParaRPr lang="nl-NL" dirty="0"/>
          </a:p>
        </p:txBody>
      </p:sp>
      <p:sp>
        <p:nvSpPr>
          <p:cNvPr id="3" name="Titel 2"/>
          <p:cNvSpPr>
            <a:spLocks noGrp="1"/>
          </p:cNvSpPr>
          <p:nvPr>
            <p:ph type="title"/>
          </p:nvPr>
        </p:nvSpPr>
        <p:spPr/>
        <p:txBody>
          <a:bodyPr/>
          <a:lstStyle/>
          <a:p>
            <a:r>
              <a:rPr lang="nl-NL" dirty="0" smtClean="0"/>
              <a:t>Belemmering </a:t>
            </a:r>
            <a:r>
              <a:rPr lang="nl-NL" dirty="0" smtClean="0"/>
              <a:t>eigenaarschap</a:t>
            </a:r>
            <a:endParaRPr lang="nl-NL" dirty="0"/>
          </a:p>
        </p:txBody>
      </p:sp>
      <p:sp>
        <p:nvSpPr>
          <p:cNvPr id="4" name="Tijdelijke aanduiding voor datum 3"/>
          <p:cNvSpPr>
            <a:spLocks noGrp="1"/>
          </p:cNvSpPr>
          <p:nvPr>
            <p:ph type="dt" sz="half" idx="12"/>
          </p:nvPr>
        </p:nvSpPr>
        <p:spPr/>
        <p:txBody>
          <a:bodyPr/>
          <a:lstStyle/>
          <a:p>
            <a:pPr>
              <a:defRPr/>
            </a:pPr>
            <a:fld id="{69AC4CA4-3996-46AE-9948-37D40DDFDE72}" type="datetime1">
              <a:rPr lang="nl-NL" smtClean="0"/>
              <a:t>22-4-2021</a:t>
            </a:fld>
            <a:endParaRPr lang="nl-NL" dirty="0"/>
          </a:p>
        </p:txBody>
      </p:sp>
    </p:spTree>
    <p:extLst>
      <p:ext uri="{BB962C8B-B14F-4D97-AF65-F5344CB8AC3E}">
        <p14:creationId xmlns:p14="http://schemas.microsoft.com/office/powerpoint/2010/main" val="763848665"/>
      </p:ext>
    </p:extLst>
  </p:cSld>
  <p:clrMapOvr>
    <a:masterClrMapping/>
  </p:clrMapOvr>
  <p:transition>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tekst 1"/>
          <p:cNvSpPr>
            <a:spLocks noGrp="1"/>
          </p:cNvSpPr>
          <p:nvPr>
            <p:ph type="body" sz="quarter" idx="10"/>
          </p:nvPr>
        </p:nvSpPr>
        <p:spPr/>
        <p:txBody>
          <a:bodyPr/>
          <a:lstStyle/>
          <a:p>
            <a:endParaRPr lang="nl-NL" dirty="0" smtClean="0"/>
          </a:p>
          <a:p>
            <a:endParaRPr lang="nl-NL" dirty="0"/>
          </a:p>
        </p:txBody>
      </p:sp>
      <p:sp>
        <p:nvSpPr>
          <p:cNvPr id="3" name="Titel 2"/>
          <p:cNvSpPr>
            <a:spLocks noGrp="1"/>
          </p:cNvSpPr>
          <p:nvPr>
            <p:ph type="title"/>
          </p:nvPr>
        </p:nvSpPr>
        <p:spPr/>
        <p:txBody>
          <a:bodyPr/>
          <a:lstStyle/>
          <a:p>
            <a:r>
              <a:rPr lang="nl-NL" dirty="0" smtClean="0"/>
              <a:t>Belemmering </a:t>
            </a:r>
            <a:r>
              <a:rPr lang="nl-NL" dirty="0" smtClean="0"/>
              <a:t>eigenaarschap</a:t>
            </a:r>
            <a:endParaRPr lang="nl-NL" dirty="0"/>
          </a:p>
        </p:txBody>
      </p:sp>
      <p:sp>
        <p:nvSpPr>
          <p:cNvPr id="4" name="Tijdelijke aanduiding voor datum 3"/>
          <p:cNvSpPr>
            <a:spLocks noGrp="1"/>
          </p:cNvSpPr>
          <p:nvPr>
            <p:ph type="dt" sz="half" idx="12"/>
          </p:nvPr>
        </p:nvSpPr>
        <p:spPr/>
        <p:txBody>
          <a:bodyPr/>
          <a:lstStyle/>
          <a:p>
            <a:pPr>
              <a:defRPr/>
            </a:pPr>
            <a:fld id="{69AC4CA4-3996-46AE-9948-37D40DDFDE72}" type="datetime1">
              <a:rPr lang="nl-NL" smtClean="0"/>
              <a:t>22-4-2021</a:t>
            </a:fld>
            <a:endParaRPr lang="nl-NL" dirty="0"/>
          </a:p>
        </p:txBody>
      </p:sp>
      <p:graphicFrame>
        <p:nvGraphicFramePr>
          <p:cNvPr id="5" name="Tabel 4"/>
          <p:cNvGraphicFramePr>
            <a:graphicFrameLocks noGrp="1"/>
          </p:cNvGraphicFramePr>
          <p:nvPr>
            <p:extLst>
              <p:ext uri="{D42A27DB-BD31-4B8C-83A1-F6EECF244321}">
                <p14:modId xmlns:p14="http://schemas.microsoft.com/office/powerpoint/2010/main" val="2549865896"/>
              </p:ext>
            </p:extLst>
          </p:nvPr>
        </p:nvGraphicFramePr>
        <p:xfrm>
          <a:off x="720000" y="1503001"/>
          <a:ext cx="6273478" cy="3588151"/>
        </p:xfrm>
        <a:graphic>
          <a:graphicData uri="http://schemas.openxmlformats.org/drawingml/2006/table">
            <a:tbl>
              <a:tblPr>
                <a:tableStyleId>{5C22544A-7EE6-4342-B048-85BDC9FD1C3A}</a:tableStyleId>
              </a:tblPr>
              <a:tblGrid>
                <a:gridCol w="1713052">
                  <a:extLst>
                    <a:ext uri="{9D8B030D-6E8A-4147-A177-3AD203B41FA5}">
                      <a16:colId xmlns:a16="http://schemas.microsoft.com/office/drawing/2014/main" val="24968885"/>
                    </a:ext>
                  </a:extLst>
                </a:gridCol>
                <a:gridCol w="4560426">
                  <a:extLst>
                    <a:ext uri="{9D8B030D-6E8A-4147-A177-3AD203B41FA5}">
                      <a16:colId xmlns:a16="http://schemas.microsoft.com/office/drawing/2014/main" val="976430964"/>
                    </a:ext>
                  </a:extLst>
                </a:gridCol>
              </a:tblGrid>
              <a:tr h="749425">
                <a:tc>
                  <a:txBody>
                    <a:bodyPr/>
                    <a:lstStyle/>
                    <a:p>
                      <a:pPr algn="l" fontAlgn="ctr"/>
                      <a:r>
                        <a:rPr lang="nl-NL" sz="2000" u="none" strike="noStrike" dirty="0">
                          <a:effectLst/>
                        </a:rPr>
                        <a:t>Functiecode</a:t>
                      </a:r>
                      <a:endParaRPr lang="nl-NL" sz="20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nl-NL" sz="2000" u="none" strike="noStrike">
                          <a:effectLst/>
                        </a:rPr>
                        <a:t>Functie</a:t>
                      </a:r>
                      <a:endParaRPr lang="nl-NL" sz="2000" b="1"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4009199195"/>
                  </a:ext>
                </a:extLst>
              </a:tr>
              <a:tr h="476906">
                <a:tc>
                  <a:txBody>
                    <a:bodyPr/>
                    <a:lstStyle/>
                    <a:p>
                      <a:pPr algn="l" fontAlgn="b"/>
                      <a:r>
                        <a:rPr lang="nl-NL" sz="2000" u="none" strike="noStrike">
                          <a:effectLst/>
                        </a:rPr>
                        <a:t>01</a:t>
                      </a:r>
                      <a:endParaRPr lang="nl-NL" sz="20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nl-NL" sz="2000" u="none" strike="noStrike">
                          <a:effectLst/>
                        </a:rPr>
                        <a:t>Eigenaar</a:t>
                      </a:r>
                      <a:endParaRPr lang="nl-NL" sz="20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844512926"/>
                  </a:ext>
                </a:extLst>
              </a:tr>
              <a:tr h="476906">
                <a:tc>
                  <a:txBody>
                    <a:bodyPr/>
                    <a:lstStyle/>
                    <a:p>
                      <a:pPr algn="l" fontAlgn="b"/>
                      <a:r>
                        <a:rPr lang="nl-NL" sz="2000" u="none" strike="noStrike">
                          <a:effectLst/>
                        </a:rPr>
                        <a:t>02</a:t>
                      </a:r>
                      <a:endParaRPr lang="nl-NL" sz="20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nl-NL" sz="2000" u="none" strike="noStrike" dirty="0">
                          <a:effectLst/>
                        </a:rPr>
                        <a:t>Mede-eigenaar</a:t>
                      </a:r>
                      <a:endParaRPr lang="nl-NL" sz="20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905678364"/>
                  </a:ext>
                </a:extLst>
              </a:tr>
              <a:tr h="476906">
                <a:tc>
                  <a:txBody>
                    <a:bodyPr/>
                    <a:lstStyle/>
                    <a:p>
                      <a:pPr algn="l" fontAlgn="b"/>
                      <a:r>
                        <a:rPr lang="nl-NL" sz="2000" u="none" strike="noStrike">
                          <a:effectLst/>
                        </a:rPr>
                        <a:t>04</a:t>
                      </a:r>
                      <a:endParaRPr lang="nl-NL" sz="20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nl-NL" sz="2000" u="none" strike="noStrike">
                          <a:effectLst/>
                        </a:rPr>
                        <a:t>Enig aandeelhouder</a:t>
                      </a:r>
                      <a:endParaRPr lang="nl-NL" sz="20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878214583"/>
                  </a:ext>
                </a:extLst>
              </a:tr>
              <a:tr h="476906">
                <a:tc>
                  <a:txBody>
                    <a:bodyPr/>
                    <a:lstStyle/>
                    <a:p>
                      <a:pPr algn="l" fontAlgn="b"/>
                      <a:r>
                        <a:rPr lang="nl-NL" sz="2000" u="none" strike="noStrike">
                          <a:effectLst/>
                        </a:rPr>
                        <a:t>10</a:t>
                      </a:r>
                      <a:endParaRPr lang="nl-NL" sz="20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nl-NL" sz="2000" u="none" strike="noStrike">
                          <a:effectLst/>
                        </a:rPr>
                        <a:t>Vennoot</a:t>
                      </a:r>
                      <a:endParaRPr lang="nl-NL" sz="20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191987918"/>
                  </a:ext>
                </a:extLst>
              </a:tr>
              <a:tr h="476906">
                <a:tc>
                  <a:txBody>
                    <a:bodyPr/>
                    <a:lstStyle/>
                    <a:p>
                      <a:pPr algn="l" fontAlgn="b"/>
                      <a:r>
                        <a:rPr lang="nl-NL" sz="2000" u="none" strike="noStrike">
                          <a:effectLst/>
                        </a:rPr>
                        <a:t>11</a:t>
                      </a:r>
                      <a:endParaRPr lang="nl-NL" sz="20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nl-NL" sz="2000" u="none" strike="noStrike">
                          <a:effectLst/>
                        </a:rPr>
                        <a:t>Beherend vennoot</a:t>
                      </a:r>
                      <a:endParaRPr lang="nl-NL" sz="20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845210487"/>
                  </a:ext>
                </a:extLst>
              </a:tr>
              <a:tr h="454196">
                <a:tc>
                  <a:txBody>
                    <a:bodyPr/>
                    <a:lstStyle/>
                    <a:p>
                      <a:pPr algn="l" fontAlgn="b"/>
                      <a:r>
                        <a:rPr lang="nl-NL" sz="2000" u="none" strike="noStrike">
                          <a:effectLst/>
                        </a:rPr>
                        <a:t>12</a:t>
                      </a:r>
                      <a:endParaRPr lang="nl-NL" sz="20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nl-NL" sz="2000" u="none" strike="noStrike" dirty="0">
                          <a:effectLst/>
                        </a:rPr>
                        <a:t>Maat</a:t>
                      </a:r>
                      <a:endParaRPr lang="nl-NL" sz="20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4185848408"/>
                  </a:ext>
                </a:extLst>
              </a:tr>
            </a:tbl>
          </a:graphicData>
        </a:graphic>
      </p:graphicFrame>
    </p:spTree>
    <p:extLst>
      <p:ext uri="{BB962C8B-B14F-4D97-AF65-F5344CB8AC3E}">
        <p14:creationId xmlns:p14="http://schemas.microsoft.com/office/powerpoint/2010/main" val="2040687533"/>
      </p:ext>
    </p:extLst>
  </p:cSld>
  <p:clrMapOvr>
    <a:masterClrMapping/>
  </p:clrMapOvr>
  <p:transition>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tekst 1"/>
          <p:cNvSpPr>
            <a:spLocks noGrp="1"/>
          </p:cNvSpPr>
          <p:nvPr>
            <p:ph type="body" sz="quarter" idx="10"/>
          </p:nvPr>
        </p:nvSpPr>
        <p:spPr/>
        <p:txBody>
          <a:bodyPr/>
          <a:lstStyle/>
          <a:p>
            <a:endParaRPr lang="nl-NL" dirty="0" smtClean="0"/>
          </a:p>
          <a:p>
            <a:endParaRPr lang="nl-NL" dirty="0"/>
          </a:p>
        </p:txBody>
      </p:sp>
      <p:sp>
        <p:nvSpPr>
          <p:cNvPr id="3" name="Titel 2"/>
          <p:cNvSpPr>
            <a:spLocks noGrp="1"/>
          </p:cNvSpPr>
          <p:nvPr>
            <p:ph type="title"/>
          </p:nvPr>
        </p:nvSpPr>
        <p:spPr/>
        <p:txBody>
          <a:bodyPr/>
          <a:lstStyle/>
          <a:p>
            <a:r>
              <a:rPr lang="nl-NL" dirty="0" smtClean="0"/>
              <a:t>Tips belemmering eigenaarschap </a:t>
            </a:r>
            <a:r>
              <a:rPr lang="nl-NL" dirty="0"/>
              <a:t>4</a:t>
            </a:r>
            <a:r>
              <a:rPr lang="nl-NL" dirty="0" smtClean="0"/>
              <a:t>%</a:t>
            </a:r>
            <a:endParaRPr lang="nl-NL" dirty="0"/>
          </a:p>
        </p:txBody>
      </p:sp>
      <p:sp>
        <p:nvSpPr>
          <p:cNvPr id="4" name="Tijdelijke aanduiding voor datum 3"/>
          <p:cNvSpPr>
            <a:spLocks noGrp="1"/>
          </p:cNvSpPr>
          <p:nvPr>
            <p:ph type="dt" sz="half" idx="12"/>
          </p:nvPr>
        </p:nvSpPr>
        <p:spPr/>
        <p:txBody>
          <a:bodyPr/>
          <a:lstStyle/>
          <a:p>
            <a:pPr>
              <a:defRPr/>
            </a:pPr>
            <a:fld id="{69AC4CA4-3996-46AE-9948-37D40DDFDE72}" type="datetime1">
              <a:rPr lang="nl-NL" smtClean="0"/>
              <a:t>22-4-2021</a:t>
            </a:fld>
            <a:endParaRPr lang="nl-NL" dirty="0"/>
          </a:p>
        </p:txBody>
      </p:sp>
      <p:sp>
        <p:nvSpPr>
          <p:cNvPr id="6" name="Rechthoek 5"/>
          <p:cNvSpPr/>
          <p:nvPr/>
        </p:nvSpPr>
        <p:spPr>
          <a:xfrm>
            <a:off x="719999" y="1503001"/>
            <a:ext cx="7393853" cy="2907912"/>
          </a:xfrm>
          <a:prstGeom prst="rect">
            <a:avLst/>
          </a:prstGeom>
        </p:spPr>
        <p:txBody>
          <a:bodyPr wrap="square">
            <a:spAutoFit/>
          </a:bodyPr>
          <a:lstStyle/>
          <a:p>
            <a:pPr lvl="0">
              <a:lnSpc>
                <a:spcPct val="107000"/>
              </a:lnSpc>
              <a:spcAft>
                <a:spcPts val="0"/>
              </a:spcAft>
            </a:pPr>
            <a:endParaRPr lang="nl-NL" sz="1900" dirty="0">
              <a:solidFill>
                <a:srgbClr val="596D74"/>
              </a:solidFill>
              <a:ea typeface="Calibri" panose="020F0502020204030204" pitchFamily="34" charset="0"/>
              <a:cs typeface="Times New Roman" panose="02020603050405020304" pitchFamily="18" charset="0"/>
            </a:endParaRPr>
          </a:p>
          <a:p>
            <a:pPr marL="342900" lvl="0" indent="-342900">
              <a:lnSpc>
                <a:spcPct val="107000"/>
              </a:lnSpc>
              <a:spcAft>
                <a:spcPts val="0"/>
              </a:spcAft>
              <a:buFont typeface="Symbol" panose="05050102010706020507" pitchFamily="18" charset="2"/>
              <a:buChar char=""/>
            </a:pPr>
            <a:r>
              <a:rPr lang="nl-NL" sz="1900" dirty="0" smtClean="0">
                <a:solidFill>
                  <a:srgbClr val="596D74"/>
                </a:solidFill>
                <a:ea typeface="Calibri" panose="020F0502020204030204" pitchFamily="34" charset="0"/>
                <a:cs typeface="Times New Roman" panose="02020603050405020304" pitchFamily="18" charset="0"/>
              </a:rPr>
              <a:t>Gebruik de KvK detail lijst om de belemmering snel te duiden.</a:t>
            </a:r>
          </a:p>
          <a:p>
            <a:pPr marL="342900" lvl="0" indent="-342900">
              <a:lnSpc>
                <a:spcPct val="107000"/>
              </a:lnSpc>
              <a:spcAft>
                <a:spcPts val="0"/>
              </a:spcAft>
              <a:buFont typeface="Symbol" panose="05050102010706020507" pitchFamily="18" charset="2"/>
              <a:buChar char=""/>
            </a:pPr>
            <a:endParaRPr lang="nl-NL" sz="1900" dirty="0" smtClean="0">
              <a:solidFill>
                <a:srgbClr val="596D74"/>
              </a:solidFill>
              <a:ea typeface="Calibri" panose="020F0502020204030204" pitchFamily="34" charset="0"/>
              <a:cs typeface="Times New Roman" panose="02020603050405020304" pitchFamily="18" charset="0"/>
            </a:endParaRPr>
          </a:p>
          <a:p>
            <a:pPr lvl="0">
              <a:lnSpc>
                <a:spcPct val="107000"/>
              </a:lnSpc>
              <a:spcAft>
                <a:spcPts val="0"/>
              </a:spcAft>
            </a:pPr>
            <a:r>
              <a:rPr lang="nl-NL" sz="1900" dirty="0" smtClean="0">
                <a:solidFill>
                  <a:srgbClr val="596D74"/>
                </a:solidFill>
                <a:ea typeface="Calibri" panose="020F0502020204030204" pitchFamily="34" charset="0"/>
                <a:cs typeface="Times New Roman" panose="02020603050405020304" pitchFamily="18" charset="0"/>
              </a:rPr>
              <a:t>Gebruik voor de controle de kolommen :</a:t>
            </a:r>
          </a:p>
          <a:p>
            <a:pPr lvl="0">
              <a:lnSpc>
                <a:spcPct val="107000"/>
              </a:lnSpc>
              <a:spcAft>
                <a:spcPts val="0"/>
              </a:spcAft>
            </a:pPr>
            <a:endParaRPr lang="nl-NL" sz="1900" dirty="0">
              <a:solidFill>
                <a:srgbClr val="596D74"/>
              </a:solidFill>
              <a:ea typeface="Calibri" panose="020F0502020204030204" pitchFamily="34" charset="0"/>
              <a:cs typeface="Times New Roman" panose="02020603050405020304" pitchFamily="18" charset="0"/>
            </a:endParaRPr>
          </a:p>
          <a:p>
            <a:pPr marL="342900" lvl="0" indent="-342900">
              <a:lnSpc>
                <a:spcPct val="107000"/>
              </a:lnSpc>
              <a:spcAft>
                <a:spcPts val="0"/>
              </a:spcAft>
              <a:buFont typeface="Arial" panose="020B0604020202020204" pitchFamily="34" charset="0"/>
              <a:buChar char="•"/>
            </a:pPr>
            <a:r>
              <a:rPr lang="nl-NL" sz="1900" dirty="0" smtClean="0">
                <a:solidFill>
                  <a:srgbClr val="596D74"/>
                </a:solidFill>
                <a:ea typeface="Calibri" panose="020F0502020204030204" pitchFamily="34" charset="0"/>
                <a:cs typeface="Times New Roman" panose="02020603050405020304" pitchFamily="18" charset="0"/>
              </a:rPr>
              <a:t>Omschrijving functie</a:t>
            </a:r>
          </a:p>
          <a:p>
            <a:pPr marL="342900" lvl="0" indent="-342900">
              <a:lnSpc>
                <a:spcPct val="107000"/>
              </a:lnSpc>
              <a:spcAft>
                <a:spcPts val="0"/>
              </a:spcAft>
              <a:buFont typeface="Arial" panose="020B0604020202020204" pitchFamily="34" charset="0"/>
              <a:buChar char="•"/>
            </a:pPr>
            <a:r>
              <a:rPr lang="nl-NL" sz="1900" dirty="0" smtClean="0">
                <a:solidFill>
                  <a:srgbClr val="596D74"/>
                </a:solidFill>
                <a:ea typeface="Calibri" panose="020F0502020204030204" pitchFamily="34" charset="0"/>
                <a:cs typeface="Times New Roman" panose="02020603050405020304" pitchFamily="18" charset="0"/>
              </a:rPr>
              <a:t>Datum in functie </a:t>
            </a:r>
          </a:p>
          <a:p>
            <a:pPr marL="342900" lvl="0" indent="-342900">
              <a:lnSpc>
                <a:spcPct val="107000"/>
              </a:lnSpc>
              <a:spcAft>
                <a:spcPts val="0"/>
              </a:spcAft>
              <a:buFont typeface="Arial" panose="020B0604020202020204" pitchFamily="34" charset="0"/>
              <a:buChar char="•"/>
            </a:pPr>
            <a:r>
              <a:rPr lang="nl-NL" sz="1900" dirty="0" smtClean="0">
                <a:solidFill>
                  <a:srgbClr val="596D74"/>
                </a:solidFill>
                <a:ea typeface="Calibri" panose="020F0502020204030204" pitchFamily="34" charset="0"/>
                <a:cs typeface="Times New Roman" panose="02020603050405020304" pitchFamily="18" charset="0"/>
              </a:rPr>
              <a:t>Datum uit functie </a:t>
            </a:r>
          </a:p>
          <a:p>
            <a:pPr marL="342900" lvl="0" indent="-342900">
              <a:lnSpc>
                <a:spcPct val="107000"/>
              </a:lnSpc>
              <a:spcAft>
                <a:spcPts val="0"/>
              </a:spcAft>
              <a:buFont typeface="Symbol" panose="05050102010706020507" pitchFamily="18" charset="2"/>
              <a:buChar char=""/>
            </a:pPr>
            <a:endParaRPr lang="nl-NL" sz="1900" dirty="0">
              <a:solidFill>
                <a:srgbClr val="596D74"/>
              </a:solidFill>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36790737"/>
      </p:ext>
    </p:extLst>
  </p:cSld>
  <p:clrMapOvr>
    <a:masterClrMapping/>
  </p:clrMapOvr>
  <p:transition>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tekst 1"/>
          <p:cNvSpPr>
            <a:spLocks noGrp="1"/>
          </p:cNvSpPr>
          <p:nvPr>
            <p:ph type="body" sz="quarter" idx="10"/>
          </p:nvPr>
        </p:nvSpPr>
        <p:spPr/>
        <p:txBody>
          <a:bodyPr/>
          <a:lstStyle/>
          <a:p>
            <a:endParaRPr lang="nl-NL" dirty="0" smtClean="0"/>
          </a:p>
          <a:p>
            <a:endParaRPr lang="nl-NL" dirty="0"/>
          </a:p>
        </p:txBody>
      </p:sp>
      <p:sp>
        <p:nvSpPr>
          <p:cNvPr id="3" name="Titel 2"/>
          <p:cNvSpPr>
            <a:spLocks noGrp="1"/>
          </p:cNvSpPr>
          <p:nvPr>
            <p:ph type="title"/>
          </p:nvPr>
        </p:nvSpPr>
        <p:spPr/>
        <p:txBody>
          <a:bodyPr/>
          <a:lstStyle/>
          <a:p>
            <a:r>
              <a:rPr lang="nl-NL" dirty="0" smtClean="0"/>
              <a:t>Tips belemmering </a:t>
            </a:r>
            <a:r>
              <a:rPr lang="nl-NL" dirty="0" smtClean="0"/>
              <a:t>eigenaarschap</a:t>
            </a:r>
            <a:endParaRPr lang="nl-NL" dirty="0"/>
          </a:p>
        </p:txBody>
      </p:sp>
      <p:sp>
        <p:nvSpPr>
          <p:cNvPr id="4" name="Tijdelijke aanduiding voor datum 3"/>
          <p:cNvSpPr>
            <a:spLocks noGrp="1"/>
          </p:cNvSpPr>
          <p:nvPr>
            <p:ph type="dt" sz="half" idx="12"/>
          </p:nvPr>
        </p:nvSpPr>
        <p:spPr/>
        <p:txBody>
          <a:bodyPr/>
          <a:lstStyle/>
          <a:p>
            <a:pPr>
              <a:defRPr/>
            </a:pPr>
            <a:fld id="{69AC4CA4-3996-46AE-9948-37D40DDFDE72}" type="datetime1">
              <a:rPr lang="nl-NL" smtClean="0"/>
              <a:t>22-4-2021</a:t>
            </a:fld>
            <a:endParaRPr lang="nl-NL" dirty="0"/>
          </a:p>
        </p:txBody>
      </p:sp>
      <p:graphicFrame>
        <p:nvGraphicFramePr>
          <p:cNvPr id="8" name="Tabel 7"/>
          <p:cNvGraphicFramePr>
            <a:graphicFrameLocks noGrp="1"/>
          </p:cNvGraphicFramePr>
          <p:nvPr>
            <p:extLst>
              <p:ext uri="{D42A27DB-BD31-4B8C-83A1-F6EECF244321}">
                <p14:modId xmlns:p14="http://schemas.microsoft.com/office/powerpoint/2010/main" val="710927048"/>
              </p:ext>
            </p:extLst>
          </p:nvPr>
        </p:nvGraphicFramePr>
        <p:xfrm>
          <a:off x="759618" y="2211799"/>
          <a:ext cx="7157466" cy="1700447"/>
        </p:xfrm>
        <a:graphic>
          <a:graphicData uri="http://schemas.openxmlformats.org/drawingml/2006/table">
            <a:tbl>
              <a:tblPr/>
              <a:tblGrid>
                <a:gridCol w="694329">
                  <a:extLst>
                    <a:ext uri="{9D8B030D-6E8A-4147-A177-3AD203B41FA5}">
                      <a16:colId xmlns:a16="http://schemas.microsoft.com/office/drawing/2014/main" val="817562543"/>
                    </a:ext>
                  </a:extLst>
                </a:gridCol>
                <a:gridCol w="732328">
                  <a:extLst>
                    <a:ext uri="{9D8B030D-6E8A-4147-A177-3AD203B41FA5}">
                      <a16:colId xmlns:a16="http://schemas.microsoft.com/office/drawing/2014/main" val="4028780405"/>
                    </a:ext>
                  </a:extLst>
                </a:gridCol>
                <a:gridCol w="911955">
                  <a:extLst>
                    <a:ext uri="{9D8B030D-6E8A-4147-A177-3AD203B41FA5}">
                      <a16:colId xmlns:a16="http://schemas.microsoft.com/office/drawing/2014/main" val="3810543394"/>
                    </a:ext>
                  </a:extLst>
                </a:gridCol>
                <a:gridCol w="860140">
                  <a:extLst>
                    <a:ext uri="{9D8B030D-6E8A-4147-A177-3AD203B41FA5}">
                      <a16:colId xmlns:a16="http://schemas.microsoft.com/office/drawing/2014/main" val="1731109290"/>
                    </a:ext>
                  </a:extLst>
                </a:gridCol>
                <a:gridCol w="1606285">
                  <a:extLst>
                    <a:ext uri="{9D8B030D-6E8A-4147-A177-3AD203B41FA5}">
                      <a16:colId xmlns:a16="http://schemas.microsoft.com/office/drawing/2014/main" val="2764763878"/>
                    </a:ext>
                  </a:extLst>
                </a:gridCol>
                <a:gridCol w="1150307">
                  <a:extLst>
                    <a:ext uri="{9D8B030D-6E8A-4147-A177-3AD203B41FA5}">
                      <a16:colId xmlns:a16="http://schemas.microsoft.com/office/drawing/2014/main" val="572005365"/>
                    </a:ext>
                  </a:extLst>
                </a:gridCol>
                <a:gridCol w="1202122">
                  <a:extLst>
                    <a:ext uri="{9D8B030D-6E8A-4147-A177-3AD203B41FA5}">
                      <a16:colId xmlns:a16="http://schemas.microsoft.com/office/drawing/2014/main" val="2720727723"/>
                    </a:ext>
                  </a:extLst>
                </a:gridCol>
              </a:tblGrid>
              <a:tr h="242921">
                <a:tc>
                  <a:txBody>
                    <a:bodyPr/>
                    <a:lstStyle/>
                    <a:p>
                      <a:pPr algn="l" fontAlgn="b"/>
                      <a:r>
                        <a:rPr lang="nl-NL" sz="1100" b="0" i="0" u="none" strike="noStrike" dirty="0">
                          <a:solidFill>
                            <a:srgbClr val="000000"/>
                          </a:solidFill>
                          <a:effectLst/>
                          <a:latin typeface="Calibri" panose="020F0502020204030204" pitchFamily="34" charset="0"/>
                        </a:rPr>
                        <a:t>GSD-code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l" fontAlgn="b"/>
                      <a:r>
                        <a:rPr lang="nl-NL" sz="1100" b="0" i="0" u="none" strike="noStrike">
                          <a:solidFill>
                            <a:srgbClr val="000000"/>
                          </a:solidFill>
                          <a:effectLst/>
                          <a:latin typeface="Calibri" panose="020F0502020204030204" pitchFamily="34" charset="0"/>
                        </a:rPr>
                        <a:t>BSN</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l" fontAlgn="b"/>
                      <a:r>
                        <a:rPr lang="nl-NL" sz="1100" b="0" i="0" u="none" strike="noStrike">
                          <a:solidFill>
                            <a:srgbClr val="000000"/>
                          </a:solidFill>
                          <a:effectLst/>
                          <a:latin typeface="Calibri" panose="020F0502020204030204" pitchFamily="34" charset="0"/>
                        </a:rPr>
                        <a:t>KvK-nummer</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l" fontAlgn="b"/>
                      <a:r>
                        <a:rPr lang="nl-NL" sz="1100" b="0" i="0" u="none" strike="noStrike">
                          <a:solidFill>
                            <a:srgbClr val="000000"/>
                          </a:solidFill>
                          <a:effectLst/>
                          <a:latin typeface="Calibri" panose="020F0502020204030204" pitchFamily="34" charset="0"/>
                        </a:rPr>
                        <a:t>Functiecode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l" fontAlgn="b"/>
                      <a:r>
                        <a:rPr lang="nl-NL" sz="1100" b="0" i="0" u="none" strike="noStrike">
                          <a:solidFill>
                            <a:srgbClr val="000000"/>
                          </a:solidFill>
                          <a:effectLst/>
                          <a:latin typeface="Calibri" panose="020F0502020204030204" pitchFamily="34" charset="0"/>
                        </a:rPr>
                        <a:t>Omschrijving functie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l" fontAlgn="b"/>
                      <a:r>
                        <a:rPr lang="nl-NL" sz="1100" b="0" i="0" u="none" strike="noStrike">
                          <a:solidFill>
                            <a:srgbClr val="000000"/>
                          </a:solidFill>
                          <a:effectLst/>
                          <a:latin typeface="Calibri" panose="020F0502020204030204" pitchFamily="34" charset="0"/>
                        </a:rPr>
                        <a:t>Datum in functie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l" fontAlgn="b"/>
                      <a:r>
                        <a:rPr lang="nl-NL" sz="1100" b="0" i="0" u="none" strike="noStrike">
                          <a:solidFill>
                            <a:srgbClr val="000000"/>
                          </a:solidFill>
                          <a:effectLst/>
                          <a:latin typeface="Calibri" panose="020F0502020204030204" pitchFamily="34" charset="0"/>
                        </a:rPr>
                        <a:t>Datum uit functie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extLst>
                  <a:ext uri="{0D108BD9-81ED-4DB2-BD59-A6C34878D82A}">
                    <a16:rowId xmlns:a16="http://schemas.microsoft.com/office/drawing/2014/main" val="2307914330"/>
                  </a:ext>
                </a:extLst>
              </a:tr>
              <a:tr h="242921">
                <a:tc>
                  <a:txBody>
                    <a:bodyPr/>
                    <a:lstStyle/>
                    <a:p>
                      <a:pPr algn="r" fontAlgn="b"/>
                      <a:r>
                        <a:rPr lang="nl-NL" sz="1100" b="0" i="0" u="none" strike="noStrike" dirty="0">
                          <a:solidFill>
                            <a:srgbClr val="000000"/>
                          </a:solidFill>
                          <a:effectLst/>
                          <a:latin typeface="Calibri" panose="020F0502020204030204" pitchFamily="34" charset="0"/>
                        </a:rPr>
                        <a:t>344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nl-NL" sz="1100" b="0" i="0" u="none" strike="noStrike" dirty="0" smtClean="0">
                          <a:solidFill>
                            <a:srgbClr val="000000"/>
                          </a:solidFill>
                          <a:effectLst/>
                          <a:latin typeface="Calibri" panose="020F0502020204030204" pitchFamily="34" charset="0"/>
                        </a:rPr>
                        <a:t>999991108</a:t>
                      </a:r>
                      <a:endParaRPr lang="nl-NL" sz="1100" b="0" i="0" u="none" strike="noStrike" dirty="0">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nl-NL" sz="1100" b="0" i="0" u="none" strike="noStrike" dirty="0">
                          <a:solidFill>
                            <a:srgbClr val="000000"/>
                          </a:solidFill>
                          <a:effectLst/>
                          <a:latin typeface="Calibri" panose="020F0502020204030204" pitchFamily="34" charset="0"/>
                        </a:rPr>
                        <a:t>12345744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nl-NL" sz="1100" b="0" i="0" u="none" strike="noStrike" dirty="0">
                          <a:solidFill>
                            <a:srgbClr val="000000"/>
                          </a:solidFill>
                          <a:effectLst/>
                          <a:latin typeface="Calibri" panose="020F0502020204030204" pitchFamily="34" charset="0"/>
                        </a:rPr>
                        <a:t>11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nl-NL" sz="1100" b="0" i="0" u="none" strike="noStrike" dirty="0">
                          <a:solidFill>
                            <a:srgbClr val="000000"/>
                          </a:solidFill>
                          <a:effectLst/>
                          <a:latin typeface="Calibri" panose="020F0502020204030204" pitchFamily="34" charset="0"/>
                        </a:rPr>
                        <a:t>Beherend vennoot</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nl-NL" sz="1100" b="1" i="0" u="none" strike="noStrike" dirty="0" smtClean="0">
                          <a:solidFill>
                            <a:srgbClr val="000000"/>
                          </a:solidFill>
                          <a:effectLst/>
                          <a:latin typeface="Calibri" panose="020F0502020204030204" pitchFamily="34" charset="0"/>
                        </a:rPr>
                        <a:t>20200501</a:t>
                      </a:r>
                      <a:endParaRPr lang="nl-NL" sz="1100" b="1" i="0" u="none" strike="noStrike" dirty="0">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r" fontAlgn="b"/>
                      <a:r>
                        <a:rPr lang="nl-NL" sz="1100" b="0" i="0" u="none" strike="noStrike" dirty="0">
                          <a:solidFill>
                            <a:srgbClr val="000000"/>
                          </a:solidFill>
                          <a:effectLst/>
                          <a:latin typeface="Calibri" panose="020F0502020204030204" pitchFamily="34" charset="0"/>
                        </a:rPr>
                        <a:t>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51346817"/>
                  </a:ext>
                </a:extLst>
              </a:tr>
              <a:tr h="242921">
                <a:tc>
                  <a:txBody>
                    <a:bodyPr/>
                    <a:lstStyle/>
                    <a:p>
                      <a:pPr algn="r" fontAlgn="b"/>
                      <a:r>
                        <a:rPr lang="nl-NL" sz="1100" b="0" i="0" u="none" strike="noStrike">
                          <a:solidFill>
                            <a:srgbClr val="000000"/>
                          </a:solidFill>
                          <a:effectLst/>
                          <a:latin typeface="Calibri" panose="020F0502020204030204" pitchFamily="34" charset="0"/>
                        </a:rPr>
                        <a:t>344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nl-NL" sz="1100" b="0" i="0" u="none" strike="noStrike" dirty="0" smtClean="0">
                          <a:solidFill>
                            <a:srgbClr val="000000"/>
                          </a:solidFill>
                          <a:effectLst/>
                          <a:latin typeface="Calibri" panose="020F0502020204030204" pitchFamily="34" charset="0"/>
                        </a:rPr>
                        <a:t>999998824</a:t>
                      </a:r>
                      <a:endParaRPr lang="nl-NL" sz="1100" b="0" i="0" u="none" strike="noStrike" dirty="0">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nl-NL" sz="1100" b="0" i="0" u="none" strike="noStrike">
                          <a:solidFill>
                            <a:srgbClr val="000000"/>
                          </a:solidFill>
                          <a:effectLst/>
                          <a:latin typeface="Calibri" panose="020F0502020204030204" pitchFamily="34" charset="0"/>
                        </a:rPr>
                        <a:t>65432109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nl-NL" sz="1100" b="0" i="0" u="none" strike="noStrike">
                          <a:solidFill>
                            <a:srgbClr val="000000"/>
                          </a:solidFill>
                          <a:effectLst/>
                          <a:latin typeface="Calibri" panose="020F0502020204030204" pitchFamily="34" charset="0"/>
                        </a:rPr>
                        <a:t>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nl-NL" sz="1100" b="0" i="0" u="none" strike="noStrike">
                          <a:solidFill>
                            <a:srgbClr val="000000"/>
                          </a:solidFill>
                          <a:effectLst/>
                          <a:latin typeface="Calibri" panose="020F0502020204030204" pitchFamily="34" charset="0"/>
                        </a:rPr>
                        <a:t>Mede-eigenaar</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nl-NL" sz="1100" b="0" i="0" u="none" strike="noStrike">
                          <a:solidFill>
                            <a:srgbClr val="000000"/>
                          </a:solidFill>
                          <a:effectLst/>
                          <a:latin typeface="Calibri" panose="020F0502020204030204" pitchFamily="34" charset="0"/>
                        </a:rPr>
                        <a:t>20180901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nl-NL" sz="1100" b="1" i="0" u="none" strike="noStrike">
                          <a:solidFill>
                            <a:srgbClr val="000000"/>
                          </a:solidFill>
                          <a:effectLst/>
                          <a:latin typeface="Calibri" panose="020F0502020204030204" pitchFamily="34" charset="0"/>
                        </a:rPr>
                        <a:t>20200901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extLst>
                  <a:ext uri="{0D108BD9-81ED-4DB2-BD59-A6C34878D82A}">
                    <a16:rowId xmlns:a16="http://schemas.microsoft.com/office/drawing/2014/main" val="2437627894"/>
                  </a:ext>
                </a:extLst>
              </a:tr>
              <a:tr h="242921">
                <a:tc>
                  <a:txBody>
                    <a:bodyPr/>
                    <a:lstStyle/>
                    <a:p>
                      <a:pPr algn="r" fontAlgn="b"/>
                      <a:r>
                        <a:rPr lang="nl-NL" sz="1100" b="0" i="0" u="none" strike="noStrike">
                          <a:solidFill>
                            <a:srgbClr val="000000"/>
                          </a:solidFill>
                          <a:effectLst/>
                          <a:latin typeface="Calibri" panose="020F0502020204030204" pitchFamily="34" charset="0"/>
                        </a:rPr>
                        <a:t>299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nl-NL" sz="1100" b="0" i="0" u="none" strike="noStrike">
                          <a:solidFill>
                            <a:srgbClr val="000000"/>
                          </a:solidFill>
                          <a:effectLst/>
                          <a:latin typeface="Calibri" panose="020F0502020204030204" pitchFamily="34" charset="0"/>
                        </a:rPr>
                        <a:t>999994614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nl-NL" sz="1100" b="0" i="0" u="none" strike="noStrike">
                          <a:solidFill>
                            <a:srgbClr val="000000"/>
                          </a:solidFill>
                          <a:effectLst/>
                          <a:latin typeface="Calibri" panose="020F0502020204030204" pitchFamily="34" charset="0"/>
                        </a:rPr>
                        <a:t>71992561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nl-NL" sz="1100" b="0" i="0" u="none" strike="noStrike">
                          <a:solidFill>
                            <a:srgbClr val="000000"/>
                          </a:solidFill>
                          <a:effectLst/>
                          <a:latin typeface="Calibri" panose="020F0502020204030204" pitchFamily="34" charset="0"/>
                        </a:rPr>
                        <a:t>20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nl-NL" sz="1100" b="0" i="0" u="none" strike="noStrike">
                          <a:solidFill>
                            <a:srgbClr val="000000"/>
                          </a:solidFill>
                          <a:effectLst/>
                          <a:latin typeface="Calibri" panose="020F0502020204030204" pitchFamily="34" charset="0"/>
                        </a:rPr>
                        <a:t>Bestuurder</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r" fontAlgn="b"/>
                      <a:r>
                        <a:rPr lang="nl-NL" sz="1100" b="0" i="0" u="none" strike="noStrike">
                          <a:solidFill>
                            <a:srgbClr val="000000"/>
                          </a:solidFill>
                          <a:effectLst/>
                          <a:latin typeface="Calibri" panose="020F0502020204030204" pitchFamily="34" charset="0"/>
                        </a:rPr>
                        <a:t>20180627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nl-NL" sz="1100" b="0" i="0" u="none" strike="noStrike">
                          <a:solidFill>
                            <a:srgbClr val="000000"/>
                          </a:solidFill>
                          <a:effectLst/>
                          <a:latin typeface="Calibri" panose="020F0502020204030204" pitchFamily="34" charset="0"/>
                        </a:rPr>
                        <a:t>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90249179"/>
                  </a:ext>
                </a:extLst>
              </a:tr>
              <a:tr h="242921">
                <a:tc>
                  <a:txBody>
                    <a:bodyPr/>
                    <a:lstStyle/>
                    <a:p>
                      <a:pPr algn="r" fontAlgn="b"/>
                      <a:r>
                        <a:rPr lang="nl-NL" sz="1100" b="0" i="0" u="none" strike="noStrike">
                          <a:solidFill>
                            <a:srgbClr val="000000"/>
                          </a:solidFill>
                          <a:effectLst/>
                          <a:latin typeface="Calibri" panose="020F0502020204030204" pitchFamily="34" charset="0"/>
                        </a:rPr>
                        <a:t>299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nl-NL" sz="1100" b="0" i="0" u="none" strike="noStrike">
                          <a:solidFill>
                            <a:srgbClr val="000000"/>
                          </a:solidFill>
                          <a:effectLst/>
                          <a:latin typeface="Calibri" panose="020F0502020204030204" pitchFamily="34" charset="0"/>
                        </a:rPr>
                        <a:t>999994614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nl-NL" sz="1100" b="0" i="0" u="none" strike="noStrike">
                          <a:solidFill>
                            <a:srgbClr val="000000"/>
                          </a:solidFill>
                          <a:effectLst/>
                          <a:latin typeface="Calibri" panose="020F0502020204030204" pitchFamily="34" charset="0"/>
                        </a:rPr>
                        <a:t>21020475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nl-NL" sz="1100" b="0" i="0" u="none" strike="noStrike">
                          <a:solidFill>
                            <a:srgbClr val="000000"/>
                          </a:solidFill>
                          <a:effectLst/>
                          <a:latin typeface="Calibri" panose="020F0502020204030204" pitchFamily="34" charset="0"/>
                        </a:rPr>
                        <a:t>20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nl-NL" sz="1100" b="0" i="0" u="none" strike="noStrike">
                          <a:solidFill>
                            <a:srgbClr val="000000"/>
                          </a:solidFill>
                          <a:effectLst/>
                          <a:latin typeface="Calibri" panose="020F0502020204030204" pitchFamily="34" charset="0"/>
                        </a:rPr>
                        <a:t>Bestuurder</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r" fontAlgn="b"/>
                      <a:r>
                        <a:rPr lang="nl-NL" sz="1100" b="0" i="0" u="none" strike="noStrike">
                          <a:solidFill>
                            <a:srgbClr val="000000"/>
                          </a:solidFill>
                          <a:effectLst/>
                          <a:latin typeface="Calibri" panose="020F0502020204030204" pitchFamily="34" charset="0"/>
                        </a:rPr>
                        <a:t>19990329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nl-NL" sz="1100" b="0" i="0" u="none" strike="noStrike">
                          <a:solidFill>
                            <a:srgbClr val="000000"/>
                          </a:solidFill>
                          <a:effectLst/>
                          <a:latin typeface="Calibri" panose="020F0502020204030204" pitchFamily="34" charset="0"/>
                        </a:rPr>
                        <a:t>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98775606"/>
                  </a:ext>
                </a:extLst>
              </a:tr>
              <a:tr h="242921">
                <a:tc>
                  <a:txBody>
                    <a:bodyPr/>
                    <a:lstStyle/>
                    <a:p>
                      <a:pPr algn="r" fontAlgn="b"/>
                      <a:r>
                        <a:rPr lang="nl-NL" sz="1100" b="0" i="0" u="none" strike="noStrike">
                          <a:solidFill>
                            <a:srgbClr val="000000"/>
                          </a:solidFill>
                          <a:effectLst/>
                          <a:latin typeface="Calibri" panose="020F0502020204030204" pitchFamily="34" charset="0"/>
                        </a:rPr>
                        <a:t>299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nl-NL" sz="1100" b="0" i="0" u="none" strike="noStrike">
                          <a:solidFill>
                            <a:srgbClr val="000000"/>
                          </a:solidFill>
                          <a:effectLst/>
                          <a:latin typeface="Calibri" panose="020F0502020204030204" pitchFamily="34" charset="0"/>
                        </a:rPr>
                        <a:t>999994614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nl-NL" sz="1100" b="0" i="0" u="none" strike="noStrike">
                          <a:solidFill>
                            <a:srgbClr val="000000"/>
                          </a:solidFill>
                          <a:effectLst/>
                          <a:latin typeface="Calibri" panose="020F0502020204030204" pitchFamily="34" charset="0"/>
                        </a:rPr>
                        <a:t>54812887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nl-NL" sz="1100" b="0" i="0" u="none" strike="noStrike">
                          <a:solidFill>
                            <a:srgbClr val="000000"/>
                          </a:solidFill>
                          <a:effectLst/>
                          <a:latin typeface="Calibri" panose="020F0502020204030204" pitchFamily="34" charset="0"/>
                        </a:rPr>
                        <a:t>30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nl-NL" sz="1100" b="0" i="0" u="none" strike="noStrike">
                          <a:solidFill>
                            <a:srgbClr val="000000"/>
                          </a:solidFill>
                          <a:effectLst/>
                          <a:latin typeface="Calibri" panose="020F0502020204030204" pitchFamily="34" charset="0"/>
                        </a:rPr>
                        <a:t>Commissaris</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r" fontAlgn="b"/>
                      <a:r>
                        <a:rPr lang="nl-NL" sz="1100" b="0" i="0" u="none" strike="noStrike">
                          <a:solidFill>
                            <a:srgbClr val="000000"/>
                          </a:solidFill>
                          <a:effectLst/>
                          <a:latin typeface="Calibri" panose="020F0502020204030204" pitchFamily="34" charset="0"/>
                        </a:rPr>
                        <a:t>20120224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nl-NL" sz="1100" b="0" i="0" u="none" strike="noStrike">
                          <a:solidFill>
                            <a:srgbClr val="000000"/>
                          </a:solidFill>
                          <a:effectLst/>
                          <a:latin typeface="Calibri" panose="020F0502020204030204" pitchFamily="34" charset="0"/>
                        </a:rPr>
                        <a:t>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5930073"/>
                  </a:ext>
                </a:extLst>
              </a:tr>
              <a:tr h="242921">
                <a:tc>
                  <a:txBody>
                    <a:bodyPr/>
                    <a:lstStyle/>
                    <a:p>
                      <a:pPr algn="r" fontAlgn="b"/>
                      <a:r>
                        <a:rPr lang="nl-NL" sz="1100" b="0" i="0" u="none" strike="noStrike">
                          <a:solidFill>
                            <a:srgbClr val="000000"/>
                          </a:solidFill>
                          <a:effectLst/>
                          <a:latin typeface="Calibri" panose="020F0502020204030204" pitchFamily="34" charset="0"/>
                        </a:rPr>
                        <a:t>299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nl-NL" sz="1100" b="0" i="0" u="none" strike="noStrike">
                          <a:solidFill>
                            <a:srgbClr val="000000"/>
                          </a:solidFill>
                          <a:effectLst/>
                          <a:latin typeface="Calibri" panose="020F0502020204030204" pitchFamily="34" charset="0"/>
                        </a:rPr>
                        <a:t>999994614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nl-NL" sz="1100" b="0" i="0" u="none" strike="noStrike">
                          <a:solidFill>
                            <a:srgbClr val="000000"/>
                          </a:solidFill>
                          <a:effectLst/>
                          <a:latin typeface="Calibri" panose="020F0502020204030204" pitchFamily="34" charset="0"/>
                        </a:rPr>
                        <a:t>70034486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nl-NL" sz="1100" b="0" i="0" u="none" strike="noStrike">
                          <a:solidFill>
                            <a:srgbClr val="000000"/>
                          </a:solidFill>
                          <a:effectLst/>
                          <a:latin typeface="Calibri" panose="020F0502020204030204" pitchFamily="34" charset="0"/>
                        </a:rPr>
                        <a:t>40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nl-NL" sz="1100" b="0" i="0" u="none" strike="noStrike">
                          <a:solidFill>
                            <a:srgbClr val="000000"/>
                          </a:solidFill>
                          <a:effectLst/>
                          <a:latin typeface="Calibri" panose="020F0502020204030204" pitchFamily="34" charset="0"/>
                        </a:rPr>
                        <a:t>Gevolmachtigde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r" fontAlgn="b"/>
                      <a:r>
                        <a:rPr lang="nl-NL" sz="1100" b="0" i="0" u="none" strike="noStrike">
                          <a:solidFill>
                            <a:srgbClr val="000000"/>
                          </a:solidFill>
                          <a:effectLst/>
                          <a:latin typeface="Calibri" panose="020F0502020204030204" pitchFamily="34" charset="0"/>
                        </a:rPr>
                        <a:t>20171115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nl-NL" sz="1100" b="0" i="0" u="none" strike="noStrike" dirty="0">
                          <a:solidFill>
                            <a:srgbClr val="000000"/>
                          </a:solidFill>
                          <a:effectLst/>
                          <a:latin typeface="Calibri" panose="020F0502020204030204" pitchFamily="34" charset="0"/>
                        </a:rPr>
                        <a:t>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33268792"/>
                  </a:ext>
                </a:extLst>
              </a:tr>
            </a:tbl>
          </a:graphicData>
        </a:graphic>
      </p:graphicFrame>
    </p:spTree>
    <p:extLst>
      <p:ext uri="{BB962C8B-B14F-4D97-AF65-F5344CB8AC3E}">
        <p14:creationId xmlns:p14="http://schemas.microsoft.com/office/powerpoint/2010/main" val="1729121005"/>
      </p:ext>
    </p:extLst>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tekst 1"/>
          <p:cNvSpPr>
            <a:spLocks noGrp="1"/>
          </p:cNvSpPr>
          <p:nvPr>
            <p:ph type="body" sz="quarter" idx="10"/>
          </p:nvPr>
        </p:nvSpPr>
        <p:spPr>
          <a:xfrm>
            <a:off x="720000" y="1503001"/>
            <a:ext cx="7586292" cy="4597765"/>
          </a:xfrm>
        </p:spPr>
        <p:txBody>
          <a:bodyPr/>
          <a:lstStyle/>
          <a:p>
            <a:r>
              <a:rPr lang="nl-NL" dirty="0" smtClean="0"/>
              <a:t>Toelichting op de geleverde gegevens </a:t>
            </a:r>
          </a:p>
          <a:p>
            <a:pPr marL="0" indent="0">
              <a:buNone/>
            </a:pPr>
            <a:endParaRPr lang="nl-NL" dirty="0" smtClean="0"/>
          </a:p>
          <a:p>
            <a:r>
              <a:rPr lang="nl-NL" dirty="0" smtClean="0"/>
              <a:t>Tips uitwisselen </a:t>
            </a:r>
          </a:p>
          <a:p>
            <a:endParaRPr lang="nl-NL" dirty="0"/>
          </a:p>
          <a:p>
            <a:r>
              <a:rPr lang="nl-NL" dirty="0" smtClean="0"/>
              <a:t>M en O beleid.</a:t>
            </a:r>
          </a:p>
          <a:p>
            <a:pPr marL="0" indent="0">
              <a:buNone/>
            </a:pPr>
            <a:endParaRPr lang="nl-NL" dirty="0" smtClean="0"/>
          </a:p>
          <a:p>
            <a:r>
              <a:rPr lang="nl-NL" dirty="0" smtClean="0"/>
              <a:t>Voorbeeldbestanden</a:t>
            </a:r>
            <a:endParaRPr lang="nl-NL" dirty="0"/>
          </a:p>
        </p:txBody>
      </p:sp>
      <p:sp>
        <p:nvSpPr>
          <p:cNvPr id="3" name="Titel 2"/>
          <p:cNvSpPr>
            <a:spLocks noGrp="1"/>
          </p:cNvSpPr>
          <p:nvPr>
            <p:ph type="title"/>
          </p:nvPr>
        </p:nvSpPr>
        <p:spPr/>
        <p:txBody>
          <a:bodyPr/>
          <a:lstStyle/>
          <a:p>
            <a:r>
              <a:rPr lang="nl-NL" dirty="0" smtClean="0"/>
              <a:t>Agenda</a:t>
            </a:r>
            <a:endParaRPr lang="nl-NL" dirty="0"/>
          </a:p>
        </p:txBody>
      </p:sp>
      <p:sp>
        <p:nvSpPr>
          <p:cNvPr id="4" name="Tijdelijke aanduiding voor datum 3"/>
          <p:cNvSpPr>
            <a:spLocks noGrp="1"/>
          </p:cNvSpPr>
          <p:nvPr>
            <p:ph type="dt" sz="half" idx="12"/>
          </p:nvPr>
        </p:nvSpPr>
        <p:spPr/>
        <p:txBody>
          <a:bodyPr/>
          <a:lstStyle/>
          <a:p>
            <a:pPr>
              <a:defRPr/>
            </a:pPr>
            <a:fld id="{69AC4CA4-3996-46AE-9948-37D40DDFDE72}" type="datetime1">
              <a:rPr lang="nl-NL" smtClean="0"/>
              <a:t>22-4-2021</a:t>
            </a:fld>
            <a:endParaRPr lang="nl-NL" dirty="0"/>
          </a:p>
        </p:txBody>
      </p:sp>
    </p:spTree>
    <p:extLst>
      <p:ext uri="{BB962C8B-B14F-4D97-AF65-F5344CB8AC3E}">
        <p14:creationId xmlns:p14="http://schemas.microsoft.com/office/powerpoint/2010/main" val="913463696"/>
      </p:ext>
    </p:extLst>
  </p:cSld>
  <p:clrMapOvr>
    <a:masterClrMapping/>
  </p:clrMapOvr>
  <p:transition>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tekst 1"/>
          <p:cNvSpPr>
            <a:spLocks noGrp="1"/>
          </p:cNvSpPr>
          <p:nvPr>
            <p:ph type="body" sz="quarter" idx="10"/>
          </p:nvPr>
        </p:nvSpPr>
        <p:spPr>
          <a:xfrm>
            <a:off x="720000" y="1388963"/>
            <a:ext cx="7586292" cy="4711804"/>
          </a:xfrm>
        </p:spPr>
        <p:txBody>
          <a:bodyPr/>
          <a:lstStyle/>
          <a:p>
            <a:r>
              <a:rPr lang="nl-NL" dirty="0" smtClean="0"/>
              <a:t>J</a:t>
            </a:r>
            <a:r>
              <a:rPr lang="nl-NL" dirty="0"/>
              <a:t>: Tenminste één van de door aanvrager aangeleverde ondernemingen heeft meerdere eigenaars (staat in het handelsregister met de omschrijving BV met meerdere eigenaars).  </a:t>
            </a:r>
          </a:p>
          <a:p>
            <a:endParaRPr lang="nl-NL" dirty="0" smtClean="0"/>
          </a:p>
          <a:p>
            <a:pPr marL="0" indent="0">
              <a:buNone/>
            </a:pPr>
            <a:r>
              <a:rPr lang="nl-NL" sz="3200" b="1" dirty="0" smtClean="0">
                <a:solidFill>
                  <a:srgbClr val="F89731"/>
                </a:solidFill>
              </a:rPr>
              <a:t>Tip: </a:t>
            </a:r>
          </a:p>
          <a:p>
            <a:pPr marL="0" indent="0">
              <a:buNone/>
            </a:pPr>
            <a:endParaRPr lang="nl-NL" dirty="0" smtClean="0"/>
          </a:p>
          <a:p>
            <a:pPr marL="0" indent="0">
              <a:buNone/>
            </a:pPr>
            <a:r>
              <a:rPr lang="nl-NL" dirty="0"/>
              <a:t>De aandeelhouders van een BV staan in het aandeelhoudersregister. Dat register is </a:t>
            </a:r>
            <a:r>
              <a:rPr lang="nl-NL" dirty="0" smtClean="0"/>
              <a:t>niet </a:t>
            </a:r>
            <a:r>
              <a:rPr lang="nl-NL" dirty="0"/>
              <a:t>openbaar en ligt ter inzage bij de vennootschap</a:t>
            </a:r>
            <a:r>
              <a:rPr lang="nl-NL" dirty="0" smtClean="0"/>
              <a:t>. Laat de klant deze gegevens aanleveren.  Zo kan gecontroleerd worden of de Tozo ontvanger &gt;50 % van de aandelen bezit. </a:t>
            </a:r>
            <a:endParaRPr lang="nl-NL" dirty="0"/>
          </a:p>
          <a:p>
            <a:pPr marL="0" indent="0">
              <a:buNone/>
            </a:pPr>
            <a:endParaRPr lang="nl-NL" dirty="0" smtClean="0"/>
          </a:p>
          <a:p>
            <a:pPr marL="0" indent="0">
              <a:buNone/>
            </a:pPr>
            <a:r>
              <a:rPr lang="nl-NL" dirty="0" smtClean="0"/>
              <a:t>Indien iemand meerdere </a:t>
            </a:r>
            <a:r>
              <a:rPr lang="nl-NL" dirty="0" err="1" smtClean="0"/>
              <a:t>BV’s</a:t>
            </a:r>
            <a:r>
              <a:rPr lang="nl-NL" dirty="0" smtClean="0"/>
              <a:t> bezit dan alleen het aandeelhouders register opvragen van de vennootschap die bij de aanvraag opgegeven is. </a:t>
            </a:r>
            <a:endParaRPr lang="nl-NL" dirty="0"/>
          </a:p>
        </p:txBody>
      </p:sp>
      <p:sp>
        <p:nvSpPr>
          <p:cNvPr id="3" name="Titel 2"/>
          <p:cNvSpPr>
            <a:spLocks noGrp="1"/>
          </p:cNvSpPr>
          <p:nvPr>
            <p:ph type="title"/>
          </p:nvPr>
        </p:nvSpPr>
        <p:spPr/>
        <p:txBody>
          <a:bodyPr/>
          <a:lstStyle/>
          <a:p>
            <a:r>
              <a:rPr lang="nl-NL" dirty="0" smtClean="0"/>
              <a:t>Belemmering meerdere </a:t>
            </a:r>
            <a:r>
              <a:rPr lang="nl-NL" dirty="0" smtClean="0"/>
              <a:t>eigenaren</a:t>
            </a:r>
            <a:endParaRPr lang="nl-NL" dirty="0"/>
          </a:p>
        </p:txBody>
      </p:sp>
      <p:sp>
        <p:nvSpPr>
          <p:cNvPr id="4" name="Tijdelijke aanduiding voor datum 3"/>
          <p:cNvSpPr>
            <a:spLocks noGrp="1"/>
          </p:cNvSpPr>
          <p:nvPr>
            <p:ph type="dt" sz="half" idx="12"/>
          </p:nvPr>
        </p:nvSpPr>
        <p:spPr/>
        <p:txBody>
          <a:bodyPr/>
          <a:lstStyle/>
          <a:p>
            <a:pPr>
              <a:defRPr/>
            </a:pPr>
            <a:fld id="{69AC4CA4-3996-46AE-9948-37D40DDFDE72}" type="datetime1">
              <a:rPr lang="nl-NL" smtClean="0"/>
              <a:t>22-4-2021</a:t>
            </a:fld>
            <a:endParaRPr lang="nl-NL" dirty="0"/>
          </a:p>
        </p:txBody>
      </p:sp>
    </p:spTree>
    <p:extLst>
      <p:ext uri="{BB962C8B-B14F-4D97-AF65-F5344CB8AC3E}">
        <p14:creationId xmlns:p14="http://schemas.microsoft.com/office/powerpoint/2010/main" val="1271743069"/>
      </p:ext>
    </p:extLst>
  </p:cSld>
  <p:clrMapOvr>
    <a:masterClrMapping/>
  </p:clrMapOvr>
  <p:transition>
    <p:fad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tekst 1"/>
          <p:cNvSpPr>
            <a:spLocks noGrp="1"/>
          </p:cNvSpPr>
          <p:nvPr>
            <p:ph type="body" sz="quarter" idx="10"/>
          </p:nvPr>
        </p:nvSpPr>
        <p:spPr>
          <a:xfrm>
            <a:off x="720000" y="1296365"/>
            <a:ext cx="7586292" cy="4804401"/>
          </a:xfrm>
        </p:spPr>
        <p:txBody>
          <a:bodyPr/>
          <a:lstStyle/>
          <a:p>
            <a:r>
              <a:rPr lang="nl-NL" dirty="0"/>
              <a:t>Indien een ondernemer ingeschreven staat met meerdere ondernemingen in het </a:t>
            </a:r>
            <a:r>
              <a:rPr lang="nl-NL" dirty="0" smtClean="0"/>
              <a:t>handelsregister dan kan de ondernemer inkomsten uit een voor de gemeente onbekende onderneming hebben.</a:t>
            </a:r>
          </a:p>
          <a:p>
            <a:pPr marL="0" indent="0">
              <a:buNone/>
            </a:pPr>
            <a:endParaRPr lang="nl-NL" dirty="0" smtClean="0"/>
          </a:p>
          <a:p>
            <a:pPr marL="0" indent="0">
              <a:buNone/>
            </a:pPr>
            <a:r>
              <a:rPr lang="nl-NL" dirty="0" smtClean="0"/>
              <a:t>Het bezit van meerdere onderneming hoeft geen </a:t>
            </a:r>
            <a:r>
              <a:rPr lang="nl-NL" dirty="0"/>
              <a:t>belemmering te </a:t>
            </a:r>
            <a:r>
              <a:rPr lang="nl-NL" dirty="0" smtClean="0"/>
              <a:t>zijn </a:t>
            </a:r>
            <a:r>
              <a:rPr lang="nl-NL" dirty="0"/>
              <a:t>voor het recht op Tozo. Door de gemeente te informeren dat de ondernemer meerdere ondernemingen op zijn naam heeft, maakt het IB het mogelijk voor de gemeente om te controleren of de ondernemer inkomsten krijgt uit een onderneming die niet bekend is bij de gemeente</a:t>
            </a:r>
            <a:r>
              <a:rPr lang="nl-NL" dirty="0" smtClean="0"/>
              <a:t>. </a:t>
            </a:r>
          </a:p>
          <a:p>
            <a:pPr marL="0" indent="0">
              <a:buNone/>
            </a:pPr>
            <a:endParaRPr lang="nl-NL" dirty="0"/>
          </a:p>
          <a:p>
            <a:pPr marL="0" indent="0">
              <a:buNone/>
            </a:pPr>
            <a:r>
              <a:rPr lang="nl-NL" sz="3200" b="1" dirty="0">
                <a:solidFill>
                  <a:srgbClr val="F89731"/>
                </a:solidFill>
              </a:rPr>
              <a:t>Tip: </a:t>
            </a:r>
          </a:p>
          <a:p>
            <a:pPr marL="0" indent="0">
              <a:buNone/>
            </a:pPr>
            <a:endParaRPr lang="nl-NL" dirty="0" smtClean="0"/>
          </a:p>
          <a:p>
            <a:pPr marL="0" indent="0">
              <a:buNone/>
            </a:pPr>
            <a:r>
              <a:rPr lang="nl-NL" dirty="0" smtClean="0"/>
              <a:t>Doe eerst deskresearch aan de hand van de KvK lijst voordat je als gemeente hier op gaat controleren. 100% controle is overbodig</a:t>
            </a:r>
            <a:r>
              <a:rPr lang="nl-NL" dirty="0"/>
              <a:t>. Stem dit af met de accountant. </a:t>
            </a:r>
          </a:p>
          <a:p>
            <a:pPr marL="0" indent="0">
              <a:buNone/>
            </a:pPr>
            <a:endParaRPr lang="nl-NL" dirty="0"/>
          </a:p>
          <a:p>
            <a:pPr marL="0" indent="0">
              <a:buNone/>
            </a:pPr>
            <a:endParaRPr lang="nl-NL" dirty="0"/>
          </a:p>
        </p:txBody>
      </p:sp>
      <p:sp>
        <p:nvSpPr>
          <p:cNvPr id="3" name="Titel 2"/>
          <p:cNvSpPr>
            <a:spLocks noGrp="1"/>
          </p:cNvSpPr>
          <p:nvPr>
            <p:ph type="title"/>
          </p:nvPr>
        </p:nvSpPr>
        <p:spPr/>
        <p:txBody>
          <a:bodyPr/>
          <a:lstStyle/>
          <a:p>
            <a:r>
              <a:rPr lang="nl-NL" dirty="0" smtClean="0"/>
              <a:t>Belemmering meerdere </a:t>
            </a:r>
            <a:r>
              <a:rPr lang="nl-NL" dirty="0" smtClean="0"/>
              <a:t>inschrijvingen</a:t>
            </a:r>
            <a:endParaRPr lang="nl-NL" dirty="0"/>
          </a:p>
        </p:txBody>
      </p:sp>
      <p:sp>
        <p:nvSpPr>
          <p:cNvPr id="4" name="Tijdelijke aanduiding voor datum 3"/>
          <p:cNvSpPr>
            <a:spLocks noGrp="1"/>
          </p:cNvSpPr>
          <p:nvPr>
            <p:ph type="dt" sz="half" idx="12"/>
          </p:nvPr>
        </p:nvSpPr>
        <p:spPr/>
        <p:txBody>
          <a:bodyPr/>
          <a:lstStyle/>
          <a:p>
            <a:pPr>
              <a:defRPr/>
            </a:pPr>
            <a:fld id="{69AC4CA4-3996-46AE-9948-37D40DDFDE72}" type="datetime1">
              <a:rPr lang="nl-NL" smtClean="0"/>
              <a:t>22-4-2021</a:t>
            </a:fld>
            <a:endParaRPr lang="nl-NL" dirty="0"/>
          </a:p>
        </p:txBody>
      </p:sp>
    </p:spTree>
    <p:extLst>
      <p:ext uri="{BB962C8B-B14F-4D97-AF65-F5344CB8AC3E}">
        <p14:creationId xmlns:p14="http://schemas.microsoft.com/office/powerpoint/2010/main" val="2154142462"/>
      </p:ext>
    </p:extLst>
  </p:cSld>
  <p:clrMapOvr>
    <a:masterClrMapping/>
  </p:clrMapOvr>
  <p:transition>
    <p:fad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tekst 1"/>
          <p:cNvSpPr>
            <a:spLocks noGrp="1"/>
          </p:cNvSpPr>
          <p:nvPr>
            <p:ph type="body" sz="quarter" idx="10"/>
          </p:nvPr>
        </p:nvSpPr>
        <p:spPr>
          <a:xfrm>
            <a:off x="720000" y="1296365"/>
            <a:ext cx="7586292" cy="4804401"/>
          </a:xfrm>
        </p:spPr>
        <p:txBody>
          <a:bodyPr/>
          <a:lstStyle/>
          <a:p>
            <a:r>
              <a:rPr lang="nl-NL" dirty="0" smtClean="0"/>
              <a:t>De </a:t>
            </a:r>
            <a:r>
              <a:rPr lang="nl-NL" dirty="0" err="1"/>
              <a:t>tozo</a:t>
            </a:r>
            <a:r>
              <a:rPr lang="nl-NL" dirty="0"/>
              <a:t> ontvanger is uitgeschreven als eigenaar of zijn onderneming heeft een einddatum in het </a:t>
            </a:r>
            <a:r>
              <a:rPr lang="nl-NL" dirty="0" smtClean="0"/>
              <a:t>handelsregister.</a:t>
            </a:r>
          </a:p>
          <a:p>
            <a:endParaRPr lang="nl-NL" dirty="0" smtClean="0"/>
          </a:p>
          <a:p>
            <a:pPr marL="0" indent="0">
              <a:buNone/>
            </a:pPr>
            <a:r>
              <a:rPr lang="nl-NL" sz="3200" b="1" dirty="0" smtClean="0">
                <a:solidFill>
                  <a:srgbClr val="F89731"/>
                </a:solidFill>
              </a:rPr>
              <a:t>Tip</a:t>
            </a:r>
            <a:r>
              <a:rPr lang="nl-NL" sz="3200" b="1" dirty="0">
                <a:solidFill>
                  <a:srgbClr val="F89731"/>
                </a:solidFill>
              </a:rPr>
              <a:t>: </a:t>
            </a:r>
          </a:p>
          <a:p>
            <a:pPr marL="0" indent="0">
              <a:buNone/>
            </a:pPr>
            <a:endParaRPr lang="nl-NL" dirty="0" smtClean="0"/>
          </a:p>
          <a:p>
            <a:pPr marL="0" indent="0">
              <a:buNone/>
            </a:pPr>
            <a:r>
              <a:rPr lang="nl-NL" dirty="0" smtClean="0"/>
              <a:t>Doe eerst deskresearch aan de hand van de KvK lijst voordat je als gemeente hier op gaat controleren. Misschien heeft de ondernemer meerdere ondernemingen. </a:t>
            </a:r>
          </a:p>
          <a:p>
            <a:pPr marL="0" indent="0">
              <a:buNone/>
            </a:pPr>
            <a:endParaRPr lang="nl-NL" dirty="0"/>
          </a:p>
          <a:p>
            <a:r>
              <a:rPr lang="nl-NL" dirty="0" smtClean="0"/>
              <a:t>Wordt er nog TOZO verstrekt </a:t>
            </a:r>
          </a:p>
          <a:p>
            <a:r>
              <a:rPr lang="nl-NL" dirty="0" smtClean="0"/>
              <a:t>Staan er nog schulden open </a:t>
            </a:r>
            <a:endParaRPr lang="nl-NL" dirty="0"/>
          </a:p>
          <a:p>
            <a:pPr marL="0" indent="0">
              <a:buNone/>
            </a:pPr>
            <a:endParaRPr lang="nl-NL" dirty="0"/>
          </a:p>
        </p:txBody>
      </p:sp>
      <p:sp>
        <p:nvSpPr>
          <p:cNvPr id="3" name="Titel 2"/>
          <p:cNvSpPr>
            <a:spLocks noGrp="1"/>
          </p:cNvSpPr>
          <p:nvPr>
            <p:ph type="title"/>
          </p:nvPr>
        </p:nvSpPr>
        <p:spPr/>
        <p:txBody>
          <a:bodyPr/>
          <a:lstStyle/>
          <a:p>
            <a:r>
              <a:rPr lang="nl-NL" dirty="0" smtClean="0"/>
              <a:t>Belemmering uitschrijving </a:t>
            </a:r>
            <a:endParaRPr lang="nl-NL" dirty="0"/>
          </a:p>
        </p:txBody>
      </p:sp>
      <p:sp>
        <p:nvSpPr>
          <p:cNvPr id="4" name="Tijdelijke aanduiding voor datum 3"/>
          <p:cNvSpPr>
            <a:spLocks noGrp="1"/>
          </p:cNvSpPr>
          <p:nvPr>
            <p:ph type="dt" sz="half" idx="12"/>
          </p:nvPr>
        </p:nvSpPr>
        <p:spPr/>
        <p:txBody>
          <a:bodyPr/>
          <a:lstStyle/>
          <a:p>
            <a:pPr>
              <a:defRPr/>
            </a:pPr>
            <a:fld id="{69AC4CA4-3996-46AE-9948-37D40DDFDE72}" type="datetime1">
              <a:rPr lang="nl-NL" smtClean="0"/>
              <a:t>22-4-2021</a:t>
            </a:fld>
            <a:endParaRPr lang="nl-NL" dirty="0"/>
          </a:p>
        </p:txBody>
      </p:sp>
    </p:spTree>
    <p:extLst>
      <p:ext uri="{BB962C8B-B14F-4D97-AF65-F5344CB8AC3E}">
        <p14:creationId xmlns:p14="http://schemas.microsoft.com/office/powerpoint/2010/main" val="2730477479"/>
      </p:ext>
    </p:extLst>
  </p:cSld>
  <p:clrMapOvr>
    <a:masterClrMapping/>
  </p:clrMapOvr>
  <p:transition>
    <p:fad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tekst 1"/>
          <p:cNvSpPr>
            <a:spLocks noGrp="1"/>
          </p:cNvSpPr>
          <p:nvPr>
            <p:ph type="body" sz="quarter" idx="10"/>
          </p:nvPr>
        </p:nvSpPr>
        <p:spPr>
          <a:xfrm>
            <a:off x="720000" y="1503001"/>
            <a:ext cx="7586292" cy="4597765"/>
          </a:xfrm>
        </p:spPr>
        <p:txBody>
          <a:bodyPr/>
          <a:lstStyle/>
          <a:p>
            <a:pPr marL="0" indent="0">
              <a:buNone/>
            </a:pPr>
            <a:r>
              <a:rPr lang="nl-NL" dirty="0"/>
              <a:t>Begin met:</a:t>
            </a:r>
          </a:p>
          <a:p>
            <a:pPr marL="0" indent="0">
              <a:buNone/>
            </a:pPr>
            <a:endParaRPr lang="nl-NL" dirty="0"/>
          </a:p>
          <a:p>
            <a:r>
              <a:rPr lang="nl-NL" dirty="0"/>
              <a:t>Belemmering inkomen aanvrager/partner.</a:t>
            </a:r>
          </a:p>
          <a:p>
            <a:r>
              <a:rPr lang="nl-NL" dirty="0"/>
              <a:t>Belemmering studiefinanciering aanvrager/partner</a:t>
            </a:r>
          </a:p>
          <a:p>
            <a:r>
              <a:rPr lang="nl-NL" dirty="0"/>
              <a:t>Detentie tijdens </a:t>
            </a:r>
            <a:r>
              <a:rPr lang="nl-NL" dirty="0" err="1"/>
              <a:t>Tozo</a:t>
            </a:r>
            <a:r>
              <a:rPr lang="nl-NL" dirty="0"/>
              <a:t> van aanvrager/partner</a:t>
            </a:r>
          </a:p>
          <a:p>
            <a:endParaRPr lang="nl-NL" dirty="0"/>
          </a:p>
          <a:p>
            <a:pPr marL="0" indent="0">
              <a:buNone/>
            </a:pPr>
            <a:r>
              <a:rPr lang="nl-NL" dirty="0"/>
              <a:t>Doe vervolgens een gewogen steekproef op </a:t>
            </a:r>
          </a:p>
          <a:p>
            <a:pPr marL="0" indent="0">
              <a:buNone/>
            </a:pPr>
            <a:endParaRPr lang="nl-NL" dirty="0"/>
          </a:p>
          <a:p>
            <a:r>
              <a:rPr lang="nl-NL" dirty="0"/>
              <a:t>Belemmering eigenaarschap </a:t>
            </a:r>
          </a:p>
          <a:p>
            <a:r>
              <a:rPr lang="nl-NL" dirty="0"/>
              <a:t>Belemmering urencriterium</a:t>
            </a:r>
          </a:p>
          <a:p>
            <a:r>
              <a:rPr lang="nl-NL" dirty="0"/>
              <a:t>Belemmering adres </a:t>
            </a:r>
          </a:p>
          <a:p>
            <a:endParaRPr lang="nl-NL" dirty="0"/>
          </a:p>
        </p:txBody>
      </p:sp>
      <p:sp>
        <p:nvSpPr>
          <p:cNvPr id="3" name="Titel 2"/>
          <p:cNvSpPr>
            <a:spLocks noGrp="1"/>
          </p:cNvSpPr>
          <p:nvPr>
            <p:ph type="title"/>
          </p:nvPr>
        </p:nvSpPr>
        <p:spPr/>
        <p:txBody>
          <a:bodyPr/>
          <a:lstStyle/>
          <a:p>
            <a:r>
              <a:rPr lang="nl-NL" dirty="0" smtClean="0"/>
              <a:t>Slimme volgorde rechtmatigheidsonderzoek</a:t>
            </a:r>
            <a:endParaRPr lang="nl-NL" dirty="0"/>
          </a:p>
        </p:txBody>
      </p:sp>
      <p:sp>
        <p:nvSpPr>
          <p:cNvPr id="4" name="Tijdelijke aanduiding voor datum 3"/>
          <p:cNvSpPr>
            <a:spLocks noGrp="1"/>
          </p:cNvSpPr>
          <p:nvPr>
            <p:ph type="dt" sz="half" idx="12"/>
          </p:nvPr>
        </p:nvSpPr>
        <p:spPr/>
        <p:txBody>
          <a:bodyPr/>
          <a:lstStyle/>
          <a:p>
            <a:pPr>
              <a:defRPr/>
            </a:pPr>
            <a:fld id="{69AC4CA4-3996-46AE-9948-37D40DDFDE72}" type="datetime1">
              <a:rPr lang="nl-NL" smtClean="0"/>
              <a:t>22-4-2021</a:t>
            </a:fld>
            <a:endParaRPr lang="nl-NL" dirty="0"/>
          </a:p>
        </p:txBody>
      </p:sp>
    </p:spTree>
    <p:extLst>
      <p:ext uri="{BB962C8B-B14F-4D97-AF65-F5344CB8AC3E}">
        <p14:creationId xmlns:p14="http://schemas.microsoft.com/office/powerpoint/2010/main" val="4072696475"/>
      </p:ext>
    </p:extLst>
  </p:cSld>
  <p:clrMapOvr>
    <a:masterClrMapping/>
  </p:clrMapOvr>
  <p:transition>
    <p:fad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tekst 1"/>
          <p:cNvSpPr>
            <a:spLocks noGrp="1"/>
          </p:cNvSpPr>
          <p:nvPr>
            <p:ph type="body" sz="quarter" idx="10"/>
          </p:nvPr>
        </p:nvSpPr>
        <p:spPr>
          <a:xfrm>
            <a:off x="720000" y="937549"/>
            <a:ext cx="7586292" cy="5163217"/>
          </a:xfrm>
        </p:spPr>
        <p:txBody>
          <a:bodyPr/>
          <a:lstStyle/>
          <a:p>
            <a:r>
              <a:rPr lang="nl-NL" dirty="0" smtClean="0"/>
              <a:t>Gemeenten mogen gewogen keuzes maken bij de achteraf controle van de tozo v.w.b</a:t>
            </a:r>
            <a:r>
              <a:rPr lang="nl-NL" dirty="0"/>
              <a:t>. inzet van mensen en middelen; alle risico’s volledig beheersen </a:t>
            </a:r>
            <a:r>
              <a:rPr lang="nl-NL" dirty="0" smtClean="0"/>
              <a:t>is onmogelijk.</a:t>
            </a:r>
          </a:p>
          <a:p>
            <a:endParaRPr lang="nl-NL" dirty="0" smtClean="0"/>
          </a:p>
          <a:p>
            <a:r>
              <a:rPr lang="nl-NL" dirty="0" smtClean="0"/>
              <a:t>Het </a:t>
            </a:r>
            <a:r>
              <a:rPr lang="nl-NL" dirty="0"/>
              <a:t>is aan te bevelen het M&amp;O-beleid Tozo en de keuzes die daarbij zijn gemaakt zijn (inclusief motivering), goed vast te leggen en te bespreken met de gemeente-accountant. </a:t>
            </a:r>
            <a:endParaRPr lang="nl-NL" dirty="0" smtClean="0"/>
          </a:p>
          <a:p>
            <a:endParaRPr lang="nl-NL" dirty="0"/>
          </a:p>
          <a:p>
            <a:r>
              <a:rPr lang="nl-NL" dirty="0"/>
              <a:t>De controle </a:t>
            </a:r>
            <a:r>
              <a:rPr lang="nl-NL" dirty="0" smtClean="0"/>
              <a:t>kan, op basis van risico analyse, (voor </a:t>
            </a:r>
            <a:r>
              <a:rPr lang="nl-NL" dirty="0"/>
              <a:t>een deel) steekproefsgewijs worden </a:t>
            </a:r>
            <a:r>
              <a:rPr lang="nl-NL" dirty="0" smtClean="0"/>
              <a:t>vormgegeven. </a:t>
            </a:r>
          </a:p>
          <a:p>
            <a:endParaRPr lang="nl-NL" dirty="0" smtClean="0"/>
          </a:p>
          <a:p>
            <a:r>
              <a:rPr lang="nl-NL" dirty="0" smtClean="0"/>
              <a:t> Aanbevolen wordt om de IB signalen deel uit te laten maken van de controle achteraf.</a:t>
            </a:r>
          </a:p>
          <a:p>
            <a:endParaRPr lang="nl-NL" dirty="0"/>
          </a:p>
          <a:p>
            <a:r>
              <a:rPr lang="nl-NL" dirty="0"/>
              <a:t>Een zorgvuldige controle aan de voorkant kan samengaan met een minder intensieve controle aan de </a:t>
            </a:r>
            <a:r>
              <a:rPr lang="nl-NL" dirty="0" smtClean="0"/>
              <a:t>achterkant.</a:t>
            </a:r>
          </a:p>
          <a:p>
            <a:endParaRPr lang="nl-NL" dirty="0"/>
          </a:p>
          <a:p>
            <a:r>
              <a:rPr lang="nl-NL" dirty="0" smtClean="0"/>
              <a:t>Maak </a:t>
            </a:r>
            <a:r>
              <a:rPr lang="nl-NL" dirty="0"/>
              <a:t>gebruik </a:t>
            </a:r>
            <a:r>
              <a:rPr lang="nl-NL" dirty="0" smtClean="0"/>
              <a:t>van de </a:t>
            </a:r>
            <a:r>
              <a:rPr lang="nl-NL" dirty="0" err="1"/>
              <a:t>toolbox</a:t>
            </a:r>
            <a:r>
              <a:rPr lang="nl-NL" dirty="0"/>
              <a:t> ‘Controle naleving Tozo’ van VNG en </a:t>
            </a:r>
            <a:r>
              <a:rPr lang="nl-NL" dirty="0" err="1"/>
              <a:t>Divosa</a:t>
            </a:r>
            <a:r>
              <a:rPr lang="nl-NL" dirty="0"/>
              <a:t>. </a:t>
            </a:r>
          </a:p>
          <a:p>
            <a:endParaRPr lang="nl-NL" dirty="0"/>
          </a:p>
          <a:p>
            <a:endParaRPr lang="nl-NL" dirty="0"/>
          </a:p>
        </p:txBody>
      </p:sp>
      <p:sp>
        <p:nvSpPr>
          <p:cNvPr id="3" name="Titel 2"/>
          <p:cNvSpPr>
            <a:spLocks noGrp="1"/>
          </p:cNvSpPr>
          <p:nvPr>
            <p:ph type="title"/>
          </p:nvPr>
        </p:nvSpPr>
        <p:spPr>
          <a:xfrm>
            <a:off x="720000" y="360001"/>
            <a:ext cx="7586292" cy="577548"/>
          </a:xfrm>
        </p:spPr>
        <p:txBody>
          <a:bodyPr/>
          <a:lstStyle/>
          <a:p>
            <a:r>
              <a:rPr lang="nl-NL" dirty="0" smtClean="0"/>
              <a:t>M &amp; O  SZW, VNG en </a:t>
            </a:r>
            <a:r>
              <a:rPr lang="nl-NL" dirty="0" err="1" smtClean="0"/>
              <a:t>Divosa</a:t>
            </a:r>
            <a:endParaRPr lang="nl-NL" dirty="0"/>
          </a:p>
        </p:txBody>
      </p:sp>
      <p:sp>
        <p:nvSpPr>
          <p:cNvPr id="4" name="Tijdelijke aanduiding voor datum 3"/>
          <p:cNvSpPr>
            <a:spLocks noGrp="1"/>
          </p:cNvSpPr>
          <p:nvPr>
            <p:ph type="dt" sz="half" idx="12"/>
          </p:nvPr>
        </p:nvSpPr>
        <p:spPr/>
        <p:txBody>
          <a:bodyPr/>
          <a:lstStyle/>
          <a:p>
            <a:pPr>
              <a:defRPr/>
            </a:pPr>
            <a:fld id="{69AC4CA4-3996-46AE-9948-37D40DDFDE72}" type="datetime1">
              <a:rPr lang="nl-NL" smtClean="0"/>
              <a:t>22-4-2021</a:t>
            </a:fld>
            <a:endParaRPr lang="nl-NL" dirty="0"/>
          </a:p>
        </p:txBody>
      </p:sp>
    </p:spTree>
    <p:extLst>
      <p:ext uri="{BB962C8B-B14F-4D97-AF65-F5344CB8AC3E}">
        <p14:creationId xmlns:p14="http://schemas.microsoft.com/office/powerpoint/2010/main" val="526994659"/>
      </p:ext>
    </p:extLst>
  </p:cSld>
  <p:clrMapOvr>
    <a:masterClrMapping/>
  </p:clrMapOvr>
  <p:transition>
    <p:fad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Title 1"/>
          <p:cNvSpPr>
            <a:spLocks noGrp="1"/>
          </p:cNvSpPr>
          <p:nvPr>
            <p:ph type="title"/>
          </p:nvPr>
        </p:nvSpPr>
        <p:spPr bwMode="auto">
          <a:xfrm>
            <a:off x="715963" y="1979613"/>
            <a:ext cx="8229600" cy="714375"/>
          </a:xfrm>
          <a:noFill/>
          <a:ln>
            <a:miter lim="800000"/>
            <a:headEnd/>
            <a:tailEnd/>
          </a:ln>
        </p:spPr>
        <p:txBody>
          <a:bodyPr wrap="square" numCol="1" compatLnSpc="1">
            <a:prstTxWarp prst="textNoShape">
              <a:avLst/>
            </a:prstTxWarp>
          </a:bodyPr>
          <a:lstStyle/>
          <a:p>
            <a:pPr fontAlgn="base">
              <a:spcAft>
                <a:spcPct val="0"/>
              </a:spcAft>
            </a:pPr>
            <a:r>
              <a:rPr lang="nl-NL" sz="5400" dirty="0" smtClean="0">
                <a:latin typeface="+mn-lt"/>
              </a:rPr>
              <a:t>Vragen? Mail ze naar:</a:t>
            </a:r>
            <a:br>
              <a:rPr lang="nl-NL" sz="5400" dirty="0" smtClean="0">
                <a:latin typeface="+mn-lt"/>
              </a:rPr>
            </a:br>
            <a:r>
              <a:rPr lang="nl-NL" sz="3200" dirty="0" smtClean="0">
                <a:latin typeface="+mn-lt"/>
              </a:rPr>
              <a:t/>
            </a:r>
            <a:br>
              <a:rPr lang="nl-NL" sz="3200" dirty="0" smtClean="0">
                <a:latin typeface="+mn-lt"/>
              </a:rPr>
            </a:br>
            <a:r>
              <a:rPr lang="nl-NL" sz="3200" dirty="0" smtClean="0">
                <a:latin typeface="+mn-lt"/>
                <a:hlinkClick r:id="rId2"/>
              </a:rPr>
              <a:t>atamminga@inlichtingenbureau.nl</a:t>
            </a:r>
            <a:r>
              <a:rPr lang="nl-NL" sz="3200" dirty="0" smtClean="0">
                <a:latin typeface="+mn-lt"/>
              </a:rPr>
              <a:t/>
            </a:r>
            <a:br>
              <a:rPr lang="nl-NL" sz="3200" dirty="0" smtClean="0">
                <a:latin typeface="+mn-lt"/>
              </a:rPr>
            </a:br>
            <a:r>
              <a:rPr lang="nl-NL" sz="3200" dirty="0" smtClean="0">
                <a:latin typeface="+mn-lt"/>
                <a:hlinkClick r:id="rId3"/>
              </a:rPr>
              <a:t>ralf.devreede@VNG.nl</a:t>
            </a:r>
            <a:r>
              <a:rPr lang="nl-NL" sz="3200" dirty="0" smtClean="0">
                <a:latin typeface="+mn-lt"/>
              </a:rPr>
              <a:t/>
            </a:r>
            <a:br>
              <a:rPr lang="nl-NL" sz="3200" dirty="0" smtClean="0">
                <a:latin typeface="+mn-lt"/>
              </a:rPr>
            </a:br>
            <a:r>
              <a:rPr lang="nl-NL" sz="3200" dirty="0" smtClean="0">
                <a:latin typeface="+mn-lt"/>
              </a:rPr>
              <a:t> </a:t>
            </a:r>
          </a:p>
        </p:txBody>
      </p:sp>
    </p:spTree>
    <p:extLst>
      <p:ext uri="{BB962C8B-B14F-4D97-AF65-F5344CB8AC3E}">
        <p14:creationId xmlns:p14="http://schemas.microsoft.com/office/powerpoint/2010/main" val="4233183044"/>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jdelijke aanduiding voor tekst 1"/>
          <p:cNvSpPr>
            <a:spLocks noGrp="1"/>
          </p:cNvSpPr>
          <p:nvPr>
            <p:ph type="body" sz="quarter" idx="10"/>
          </p:nvPr>
        </p:nvSpPr>
        <p:spPr bwMode="auto">
          <a:xfrm>
            <a:off x="720725" y="1365250"/>
            <a:ext cx="7585075" cy="4735513"/>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t" anchorCtr="0" compatLnSpc="1">
            <a:prstTxWarp prst="textNoShape">
              <a:avLst/>
            </a:prstTxWarp>
          </a:bodyPr>
          <a:lstStyle/>
          <a:p>
            <a:pPr>
              <a:defRPr/>
            </a:pPr>
            <a:r>
              <a:rPr lang="nl-NL" sz="2000" dirty="0" err="1" smtClean="0"/>
              <a:t>Tozo</a:t>
            </a:r>
            <a:r>
              <a:rPr lang="nl-NL" sz="2000" dirty="0" smtClean="0"/>
              <a:t> 1 en 2 tot en met mei 2021 laatste rapportage juni 2021</a:t>
            </a:r>
          </a:p>
          <a:p>
            <a:pPr>
              <a:defRPr/>
            </a:pPr>
            <a:endParaRPr lang="nl-NL" sz="2000" dirty="0" smtClean="0"/>
          </a:p>
          <a:p>
            <a:pPr>
              <a:defRPr/>
            </a:pPr>
            <a:r>
              <a:rPr lang="nl-NL" sz="2000" dirty="0" err="1" smtClean="0"/>
              <a:t>Tozo</a:t>
            </a:r>
            <a:r>
              <a:rPr lang="nl-NL" sz="2000" dirty="0" smtClean="0"/>
              <a:t> 3 tot en met 31 december 2021</a:t>
            </a:r>
          </a:p>
          <a:p>
            <a:pPr marL="0" indent="0">
              <a:buNone/>
              <a:defRPr/>
            </a:pPr>
            <a:endParaRPr lang="nl-NL" sz="2000" dirty="0" smtClean="0"/>
          </a:p>
          <a:p>
            <a:pPr>
              <a:defRPr/>
            </a:pPr>
            <a:r>
              <a:rPr lang="nl-NL" sz="2000" dirty="0" err="1" smtClean="0"/>
              <a:t>Tozo</a:t>
            </a:r>
            <a:r>
              <a:rPr lang="nl-NL" sz="2000" dirty="0" smtClean="0"/>
              <a:t> 4 vanaf mei tot en met 31 december 2021</a:t>
            </a:r>
          </a:p>
          <a:p>
            <a:pPr marL="0" indent="0">
              <a:buNone/>
              <a:defRPr/>
            </a:pPr>
            <a:endParaRPr lang="nl-NL" sz="2000" dirty="0" smtClean="0"/>
          </a:p>
          <a:p>
            <a:pPr>
              <a:defRPr/>
            </a:pPr>
            <a:endParaRPr lang="nl-NL" sz="2000" dirty="0" smtClean="0"/>
          </a:p>
          <a:p>
            <a:pPr>
              <a:defRPr/>
            </a:pPr>
            <a:endParaRPr lang="nl-NL" sz="2000" dirty="0" smtClean="0"/>
          </a:p>
          <a:p>
            <a:pPr eaLnBrk="1" hangingPunct="1">
              <a:lnSpc>
                <a:spcPct val="80000"/>
              </a:lnSpc>
              <a:spcBef>
                <a:spcPct val="0"/>
              </a:spcBef>
              <a:buFont typeface="Arial" pitchFamily="34" charset="0"/>
              <a:buChar char="•"/>
              <a:defRPr/>
            </a:pPr>
            <a:endParaRPr lang="nl-NL" sz="1800" dirty="0" smtClean="0">
              <a:ea typeface="Geneva" pitchFamily="126" charset="-128"/>
              <a:cs typeface="+mn-cs"/>
            </a:endParaRPr>
          </a:p>
          <a:p>
            <a:pPr>
              <a:spcBef>
                <a:spcPct val="0"/>
              </a:spcBef>
              <a:buFont typeface="Arial" pitchFamily="34" charset="0"/>
              <a:buChar char="•"/>
              <a:defRPr/>
            </a:pPr>
            <a:endParaRPr lang="nl-NL" dirty="0" smtClean="0">
              <a:ea typeface="Geneva" pitchFamily="126" charset="-128"/>
              <a:cs typeface="+mn-cs"/>
            </a:endParaRPr>
          </a:p>
        </p:txBody>
      </p:sp>
      <p:sp>
        <p:nvSpPr>
          <p:cNvPr id="10243" name="Titel 2"/>
          <p:cNvSpPr>
            <a:spLocks noGrp="1"/>
          </p:cNvSpPr>
          <p:nvPr>
            <p:ph type="title"/>
          </p:nvPr>
        </p:nvSpPr>
        <p:spPr bwMode="auto">
          <a:xfrm>
            <a:off x="720725" y="360363"/>
            <a:ext cx="7585075" cy="1143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nl-NL" altLang="nl-NL" dirty="0" smtClean="0">
                <a:latin typeface="+mn-lt"/>
                <a:cs typeface="Geneva" pitchFamily="6" charset="0"/>
              </a:rPr>
              <a:t>Aanleveren TOZO 1,2,3 en 4</a:t>
            </a:r>
          </a:p>
        </p:txBody>
      </p:sp>
      <p:sp>
        <p:nvSpPr>
          <p:cNvPr id="5" name="Tijdelijke aanduiding voor datum 4"/>
          <p:cNvSpPr>
            <a:spLocks noGrp="1"/>
          </p:cNvSpPr>
          <p:nvPr>
            <p:ph type="dt" sz="quarter" idx="12"/>
          </p:nvPr>
        </p:nvSpPr>
        <p:spPr/>
        <p:txBody>
          <a:bodyPr/>
          <a:lstStyle/>
          <a:p>
            <a:pPr>
              <a:defRPr/>
            </a:pPr>
            <a:fld id="{0902CF35-80FF-4C1A-94EB-A9F0841EAF4B}" type="datetime1">
              <a:rPr lang="nl-NL" smtClean="0"/>
              <a:t>22-4-2021</a:t>
            </a:fld>
            <a:endParaRPr lang="nl-NL" dirty="0"/>
          </a:p>
        </p:txBody>
      </p:sp>
    </p:spTree>
    <p:extLst>
      <p:ext uri="{BB962C8B-B14F-4D97-AF65-F5344CB8AC3E}">
        <p14:creationId xmlns:p14="http://schemas.microsoft.com/office/powerpoint/2010/main" val="2602780875"/>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jdelijke aanduiding voor tekst 1"/>
          <p:cNvSpPr>
            <a:spLocks noGrp="1"/>
          </p:cNvSpPr>
          <p:nvPr>
            <p:ph type="body" sz="quarter" idx="10"/>
          </p:nvPr>
        </p:nvSpPr>
        <p:spPr bwMode="auto">
          <a:xfrm>
            <a:off x="720725" y="1041400"/>
            <a:ext cx="7585075" cy="5059363"/>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t" anchorCtr="0" compatLnSpc="1">
            <a:prstTxWarp prst="textNoShape">
              <a:avLst/>
            </a:prstTxWarp>
          </a:bodyPr>
          <a:lstStyle/>
          <a:p>
            <a:pPr eaLnBrk="1" hangingPunct="1">
              <a:lnSpc>
                <a:spcPct val="80000"/>
              </a:lnSpc>
              <a:spcBef>
                <a:spcPct val="0"/>
              </a:spcBef>
              <a:buFont typeface="Arial" pitchFamily="34" charset="0"/>
              <a:buChar char="•"/>
              <a:defRPr/>
            </a:pPr>
            <a:endParaRPr lang="nl-NL" sz="1800" dirty="0" smtClean="0">
              <a:ea typeface="Geneva" pitchFamily="126" charset="-128"/>
              <a:cs typeface="+mn-cs"/>
            </a:endParaRPr>
          </a:p>
          <a:p>
            <a:pPr lvl="0" hangingPunct="0"/>
            <a:r>
              <a:rPr lang="nl-NL" dirty="0"/>
              <a:t>U mag alle Tozo dossiers </a:t>
            </a:r>
            <a:r>
              <a:rPr lang="nl-NL" dirty="0" smtClean="0"/>
              <a:t>aanleveren, actief en beëindigd.</a:t>
            </a:r>
          </a:p>
          <a:p>
            <a:pPr lvl="0" hangingPunct="0"/>
            <a:endParaRPr lang="en-US" dirty="0"/>
          </a:p>
          <a:p>
            <a:pPr hangingPunct="0"/>
            <a:r>
              <a:rPr lang="nl-NL" dirty="0"/>
              <a:t>U kunt per maand steeds kiezen of u slechts een aantal dossiers aanlevert, of uw volledige populatie</a:t>
            </a:r>
            <a:r>
              <a:rPr lang="nl-NL" dirty="0" smtClean="0"/>
              <a:t>. </a:t>
            </a:r>
          </a:p>
          <a:p>
            <a:pPr marL="0" indent="0" hangingPunct="0">
              <a:buNone/>
            </a:pPr>
            <a:endParaRPr lang="nl-NL" dirty="0" smtClean="0"/>
          </a:p>
          <a:p>
            <a:pPr hangingPunct="0"/>
            <a:r>
              <a:rPr lang="nl-NL" dirty="0"/>
              <a:t>U mag een dossier meerdere maanden aanleveren, maar dat hoeft niet (het is geen volgsysteem). </a:t>
            </a:r>
            <a:endParaRPr lang="nl-NL" dirty="0" smtClean="0"/>
          </a:p>
          <a:p>
            <a:pPr hangingPunct="0"/>
            <a:endParaRPr lang="en-US" dirty="0"/>
          </a:p>
          <a:p>
            <a:pPr hangingPunct="0"/>
            <a:r>
              <a:rPr lang="nl-NL" dirty="0" smtClean="0"/>
              <a:t>Een nieuwe </a:t>
            </a:r>
            <a:r>
              <a:rPr lang="nl-NL" dirty="0"/>
              <a:t>aanlevering in dezelfde aanleverronde </a:t>
            </a:r>
            <a:r>
              <a:rPr lang="nl-NL" dirty="0" smtClean="0"/>
              <a:t>overschrijft de </a:t>
            </a:r>
            <a:r>
              <a:rPr lang="nl-NL" dirty="0"/>
              <a:t>voorgaande </a:t>
            </a:r>
            <a:r>
              <a:rPr lang="nl-NL" dirty="0" smtClean="0"/>
              <a:t>aanlevering.</a:t>
            </a:r>
          </a:p>
          <a:p>
            <a:pPr hangingPunct="0"/>
            <a:endParaRPr lang="en-US" dirty="0"/>
          </a:p>
          <a:p>
            <a:pPr hangingPunct="0"/>
            <a:r>
              <a:rPr lang="nl-NL" dirty="0"/>
              <a:t>Samenwerkingsverbanden kunnen gegevens opvragen voor meerdere gemeenten. Dat kan door één totaalbestand aan te leveren, of door per gemeente aan te leveren (als de samenwerking al bestond ons portaal).</a:t>
            </a:r>
          </a:p>
          <a:p>
            <a:pPr hangingPunct="0"/>
            <a:endParaRPr lang="nl-NL" dirty="0"/>
          </a:p>
          <a:p>
            <a:pPr marL="0" indent="0" hangingPunct="0">
              <a:buNone/>
            </a:pPr>
            <a:endParaRPr lang="nl-NL" dirty="0" smtClean="0"/>
          </a:p>
          <a:p>
            <a:pPr marL="0" indent="0" hangingPunct="0">
              <a:buNone/>
            </a:pPr>
            <a:r>
              <a:rPr lang="nl-NL" sz="1800" dirty="0"/>
              <a:t>	</a:t>
            </a:r>
          </a:p>
          <a:p>
            <a:pPr hangingPunct="0"/>
            <a:endParaRPr lang="nl-NL" dirty="0" smtClean="0"/>
          </a:p>
          <a:p>
            <a:pPr hangingPunct="0"/>
            <a:endParaRPr lang="nl-NL" dirty="0" smtClean="0">
              <a:solidFill>
                <a:srgbClr val="FF0000"/>
              </a:solidFill>
            </a:endParaRPr>
          </a:p>
          <a:p>
            <a:pPr marL="0" indent="0" hangingPunct="0">
              <a:buNone/>
            </a:pPr>
            <a:endParaRPr lang="nl-NL" dirty="0"/>
          </a:p>
          <a:p>
            <a:pPr marL="0" indent="0" hangingPunct="0">
              <a:buNone/>
            </a:pPr>
            <a:endParaRPr lang="nl-NL" dirty="0" smtClean="0"/>
          </a:p>
          <a:p>
            <a:pPr>
              <a:spcBef>
                <a:spcPct val="0"/>
              </a:spcBef>
              <a:buFont typeface="Arial" pitchFamily="34" charset="0"/>
              <a:buChar char="•"/>
              <a:defRPr/>
            </a:pPr>
            <a:endParaRPr lang="nl-NL" dirty="0" smtClean="0">
              <a:ea typeface="Geneva" pitchFamily="126" charset="-128"/>
              <a:cs typeface="+mn-cs"/>
            </a:endParaRPr>
          </a:p>
        </p:txBody>
      </p:sp>
      <p:sp>
        <p:nvSpPr>
          <p:cNvPr id="10243" name="Titel 2"/>
          <p:cNvSpPr>
            <a:spLocks noGrp="1"/>
          </p:cNvSpPr>
          <p:nvPr>
            <p:ph type="title"/>
          </p:nvPr>
        </p:nvSpPr>
        <p:spPr bwMode="auto">
          <a:xfrm>
            <a:off x="720725" y="360363"/>
            <a:ext cx="7585075" cy="6810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nl-NL" altLang="nl-NL" dirty="0" smtClean="0">
                <a:latin typeface="+mn-lt"/>
                <a:cs typeface="Geneva" pitchFamily="6" charset="0"/>
              </a:rPr>
              <a:t>Aandachtspunten bij aanleveren</a:t>
            </a:r>
          </a:p>
        </p:txBody>
      </p:sp>
      <p:sp>
        <p:nvSpPr>
          <p:cNvPr id="5" name="Tijdelijke aanduiding voor datum 4"/>
          <p:cNvSpPr>
            <a:spLocks noGrp="1"/>
          </p:cNvSpPr>
          <p:nvPr>
            <p:ph type="dt" sz="quarter" idx="12"/>
          </p:nvPr>
        </p:nvSpPr>
        <p:spPr/>
        <p:txBody>
          <a:bodyPr/>
          <a:lstStyle/>
          <a:p>
            <a:pPr>
              <a:defRPr/>
            </a:pPr>
            <a:fld id="{0902CF35-80FF-4C1A-94EB-A9F0841EAF4B}" type="datetime1">
              <a:rPr lang="nl-NL" smtClean="0"/>
              <a:t>22-4-2021</a:t>
            </a:fld>
            <a:endParaRPr lang="nl-NL" dirty="0"/>
          </a:p>
        </p:txBody>
      </p:sp>
    </p:spTree>
    <p:extLst>
      <p:ext uri="{BB962C8B-B14F-4D97-AF65-F5344CB8AC3E}">
        <p14:creationId xmlns:p14="http://schemas.microsoft.com/office/powerpoint/2010/main" val="2487804519"/>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tekst 1"/>
          <p:cNvSpPr>
            <a:spLocks noGrp="1"/>
          </p:cNvSpPr>
          <p:nvPr>
            <p:ph type="body" sz="quarter" idx="10"/>
          </p:nvPr>
        </p:nvSpPr>
        <p:spPr>
          <a:xfrm>
            <a:off x="720000" y="1270001"/>
            <a:ext cx="7586292" cy="4830766"/>
          </a:xfrm>
        </p:spPr>
        <p:txBody>
          <a:bodyPr/>
          <a:lstStyle/>
          <a:p>
            <a:r>
              <a:rPr lang="nl-NL" dirty="0"/>
              <a:t>J</a:t>
            </a:r>
            <a:r>
              <a:rPr lang="nl-NL" dirty="0" smtClean="0"/>
              <a:t>: </a:t>
            </a:r>
            <a:r>
              <a:rPr lang="nl-NL" dirty="0"/>
              <a:t>Er kan </a:t>
            </a:r>
            <a:r>
              <a:rPr lang="nl-NL" u="sng" dirty="0"/>
              <a:t>niet</a:t>
            </a:r>
            <a:r>
              <a:rPr lang="nl-NL" dirty="0"/>
              <a:t> met zekerheid worden vastgesteld dat de aanvrager en de eventuele partner gedurende de gehele </a:t>
            </a:r>
            <a:r>
              <a:rPr lang="nl-NL" dirty="0" err="1"/>
              <a:t>Tozo</a:t>
            </a:r>
            <a:r>
              <a:rPr lang="nl-NL" dirty="0"/>
              <a:t> periode op hetzelfde adres waren ingeschreven.</a:t>
            </a:r>
          </a:p>
          <a:p>
            <a:endParaRPr lang="nl-NL" dirty="0" smtClean="0"/>
          </a:p>
          <a:p>
            <a:pPr marL="0" indent="0">
              <a:buNone/>
            </a:pPr>
            <a:r>
              <a:rPr lang="nl-NL" dirty="0" smtClean="0"/>
              <a:t>Het IB controleert in de BRP of de aanvrager en diens eventuele partner al sinds de start van de Tozo uitkering op het huidige (op moment van uitvragen BRP) adres woont. Als de partner op het moment van uitvragen BRP niet op hetzelfde adres woont, dan kunnen we niet zien of deze hier eerder wel heeft gewoond. </a:t>
            </a:r>
          </a:p>
          <a:p>
            <a:pPr marL="0" indent="0">
              <a:buNone/>
            </a:pPr>
            <a:endParaRPr lang="nl-NL" dirty="0"/>
          </a:p>
          <a:p>
            <a:endParaRPr lang="nl-NL" dirty="0"/>
          </a:p>
        </p:txBody>
      </p:sp>
      <p:sp>
        <p:nvSpPr>
          <p:cNvPr id="3" name="Titel 2"/>
          <p:cNvSpPr>
            <a:spLocks noGrp="1"/>
          </p:cNvSpPr>
          <p:nvPr>
            <p:ph type="title"/>
          </p:nvPr>
        </p:nvSpPr>
        <p:spPr/>
        <p:txBody>
          <a:bodyPr/>
          <a:lstStyle/>
          <a:p>
            <a:r>
              <a:rPr lang="nl-NL" dirty="0" smtClean="0"/>
              <a:t>Belemmering </a:t>
            </a:r>
            <a:r>
              <a:rPr lang="nl-NL" dirty="0" smtClean="0"/>
              <a:t>adresbewoning</a:t>
            </a:r>
            <a:endParaRPr lang="nl-NL" dirty="0"/>
          </a:p>
        </p:txBody>
      </p:sp>
      <p:sp>
        <p:nvSpPr>
          <p:cNvPr id="4" name="Tijdelijke aanduiding voor datum 3"/>
          <p:cNvSpPr>
            <a:spLocks noGrp="1"/>
          </p:cNvSpPr>
          <p:nvPr>
            <p:ph type="dt" sz="half" idx="12"/>
          </p:nvPr>
        </p:nvSpPr>
        <p:spPr/>
        <p:txBody>
          <a:bodyPr/>
          <a:lstStyle/>
          <a:p>
            <a:pPr>
              <a:defRPr/>
            </a:pPr>
            <a:fld id="{69AC4CA4-3996-46AE-9948-37D40DDFDE72}" type="datetime1">
              <a:rPr lang="nl-NL" smtClean="0"/>
              <a:t>22-4-2021</a:t>
            </a:fld>
            <a:endParaRPr lang="nl-NL" dirty="0"/>
          </a:p>
        </p:txBody>
      </p:sp>
    </p:spTree>
    <p:extLst>
      <p:ext uri="{BB962C8B-B14F-4D97-AF65-F5344CB8AC3E}">
        <p14:creationId xmlns:p14="http://schemas.microsoft.com/office/powerpoint/2010/main" val="1333300390"/>
      </p:ext>
    </p:extLst>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tekst 1"/>
          <p:cNvSpPr>
            <a:spLocks noGrp="1"/>
          </p:cNvSpPr>
          <p:nvPr>
            <p:ph type="body" sz="quarter" idx="10"/>
          </p:nvPr>
        </p:nvSpPr>
        <p:spPr>
          <a:xfrm>
            <a:off x="720000" y="995423"/>
            <a:ext cx="7586292" cy="5105343"/>
          </a:xfrm>
        </p:spPr>
        <p:txBody>
          <a:bodyPr/>
          <a:lstStyle/>
          <a:p>
            <a:pPr lvl="0" hangingPunct="0"/>
            <a:endParaRPr lang="nl-NL" dirty="0" smtClean="0"/>
          </a:p>
          <a:p>
            <a:pPr lvl="0" hangingPunct="0"/>
            <a:r>
              <a:rPr lang="nl-NL" dirty="0" smtClean="0"/>
              <a:t>Aanvrager </a:t>
            </a:r>
            <a:r>
              <a:rPr lang="nl-NL" dirty="0"/>
              <a:t>voert geen </a:t>
            </a:r>
            <a:r>
              <a:rPr lang="nl-NL" dirty="0" smtClean="0"/>
              <a:t>woonadres</a:t>
            </a:r>
          </a:p>
          <a:p>
            <a:pPr lvl="0" hangingPunct="0"/>
            <a:endParaRPr lang="nl-NL" dirty="0"/>
          </a:p>
          <a:p>
            <a:pPr lvl="0" hangingPunct="0"/>
            <a:r>
              <a:rPr lang="nl-NL" dirty="0" smtClean="0"/>
              <a:t>Partner </a:t>
            </a:r>
            <a:r>
              <a:rPr lang="nl-NL" dirty="0"/>
              <a:t>niet ingeschreven op adres op aanvangsdatum </a:t>
            </a:r>
            <a:r>
              <a:rPr lang="nl-NL" dirty="0" err="1" smtClean="0"/>
              <a:t>Tozo</a:t>
            </a:r>
            <a:endParaRPr lang="nl-NL" dirty="0" smtClean="0"/>
          </a:p>
          <a:p>
            <a:pPr lvl="0" hangingPunct="0"/>
            <a:endParaRPr lang="nl-NL" dirty="0"/>
          </a:p>
          <a:p>
            <a:pPr lvl="0" hangingPunct="0"/>
            <a:r>
              <a:rPr lang="nl-NL" dirty="0"/>
              <a:t>Partner niet (meer) woonachtig op </a:t>
            </a:r>
            <a:r>
              <a:rPr lang="nl-NL" dirty="0" smtClean="0"/>
              <a:t>adres</a:t>
            </a:r>
          </a:p>
          <a:p>
            <a:pPr lvl="0" hangingPunct="0"/>
            <a:endParaRPr lang="nl-NL" dirty="0"/>
          </a:p>
          <a:p>
            <a:pPr lvl="0" hangingPunct="0"/>
            <a:r>
              <a:rPr lang="nl-NL" dirty="0"/>
              <a:t>Aanvrager verhuisd na ingangsdatum </a:t>
            </a:r>
            <a:r>
              <a:rPr lang="nl-NL" dirty="0" err="1" smtClean="0"/>
              <a:t>Tozo</a:t>
            </a:r>
            <a:endParaRPr lang="nl-NL" dirty="0" smtClean="0"/>
          </a:p>
          <a:p>
            <a:pPr lvl="0" hangingPunct="0"/>
            <a:endParaRPr lang="nl-NL" dirty="0"/>
          </a:p>
          <a:p>
            <a:pPr lvl="0" hangingPunct="0"/>
            <a:r>
              <a:rPr lang="nl-NL" dirty="0" smtClean="0"/>
              <a:t>Niet getoetst = BRP mag niet worden bevraagd voor deze gemeente</a:t>
            </a:r>
          </a:p>
          <a:p>
            <a:pPr lvl="0" hangingPunct="0"/>
            <a:endParaRPr lang="nl-NL" dirty="0" smtClean="0"/>
          </a:p>
          <a:p>
            <a:pPr lvl="0" hangingPunct="0"/>
            <a:r>
              <a:rPr lang="nl-NL" dirty="0" smtClean="0"/>
              <a:t>Adres situatie kan niet worden vastgesteld = o.a. bij meer dan 30 bewoners op het adres</a:t>
            </a:r>
          </a:p>
          <a:p>
            <a:pPr lvl="0" hangingPunct="0"/>
            <a:endParaRPr lang="nl-NL" dirty="0" smtClean="0"/>
          </a:p>
          <a:p>
            <a:pPr marL="0" lvl="0" indent="0" hangingPunct="0">
              <a:buNone/>
            </a:pPr>
            <a:endParaRPr lang="nl-NL" dirty="0"/>
          </a:p>
        </p:txBody>
      </p:sp>
      <p:sp>
        <p:nvSpPr>
          <p:cNvPr id="3" name="Titel 2"/>
          <p:cNvSpPr>
            <a:spLocks noGrp="1"/>
          </p:cNvSpPr>
          <p:nvPr>
            <p:ph type="title"/>
          </p:nvPr>
        </p:nvSpPr>
        <p:spPr/>
        <p:txBody>
          <a:bodyPr/>
          <a:lstStyle/>
          <a:p>
            <a:r>
              <a:rPr lang="nl-NL" dirty="0" smtClean="0"/>
              <a:t>Reden belemmering </a:t>
            </a:r>
            <a:r>
              <a:rPr lang="nl-NL" dirty="0" smtClean="0"/>
              <a:t>adresbewoning</a:t>
            </a:r>
            <a:endParaRPr lang="nl-NL" dirty="0"/>
          </a:p>
        </p:txBody>
      </p:sp>
      <p:sp>
        <p:nvSpPr>
          <p:cNvPr id="4" name="Tijdelijke aanduiding voor datum 3"/>
          <p:cNvSpPr>
            <a:spLocks noGrp="1"/>
          </p:cNvSpPr>
          <p:nvPr>
            <p:ph type="dt" sz="half" idx="12"/>
          </p:nvPr>
        </p:nvSpPr>
        <p:spPr/>
        <p:txBody>
          <a:bodyPr/>
          <a:lstStyle/>
          <a:p>
            <a:pPr>
              <a:defRPr/>
            </a:pPr>
            <a:fld id="{69AC4CA4-3996-46AE-9948-37D40DDFDE72}" type="datetime1">
              <a:rPr lang="nl-NL" smtClean="0"/>
              <a:t>22-4-2021</a:t>
            </a:fld>
            <a:endParaRPr lang="nl-NL" dirty="0"/>
          </a:p>
        </p:txBody>
      </p:sp>
    </p:spTree>
    <p:extLst>
      <p:ext uri="{BB962C8B-B14F-4D97-AF65-F5344CB8AC3E}">
        <p14:creationId xmlns:p14="http://schemas.microsoft.com/office/powerpoint/2010/main" val="2203165715"/>
      </p:ext>
    </p:extLst>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tekst 1"/>
          <p:cNvSpPr>
            <a:spLocks noGrp="1"/>
          </p:cNvSpPr>
          <p:nvPr>
            <p:ph type="body" sz="quarter" idx="10"/>
          </p:nvPr>
        </p:nvSpPr>
        <p:spPr>
          <a:xfrm>
            <a:off x="720000" y="1122218"/>
            <a:ext cx="7586292" cy="4978548"/>
          </a:xfrm>
        </p:spPr>
        <p:txBody>
          <a:bodyPr/>
          <a:lstStyle/>
          <a:p>
            <a:pPr lvl="0" hangingPunct="0"/>
            <a:endParaRPr lang="nl-NL" dirty="0" smtClean="0"/>
          </a:p>
          <a:p>
            <a:pPr lvl="0" hangingPunct="0"/>
            <a:r>
              <a:rPr lang="nl-NL" dirty="0" smtClean="0"/>
              <a:t>Aanvrager </a:t>
            </a:r>
            <a:r>
              <a:rPr lang="nl-NL" dirty="0"/>
              <a:t>voert geen woonadres</a:t>
            </a:r>
          </a:p>
          <a:p>
            <a:pPr lvl="0" hangingPunct="0"/>
            <a:r>
              <a:rPr lang="nl-NL" dirty="0" smtClean="0"/>
              <a:t>Partner </a:t>
            </a:r>
            <a:r>
              <a:rPr lang="nl-NL" dirty="0"/>
              <a:t>niet ingeschreven op adres op aanvangsdatum </a:t>
            </a:r>
            <a:r>
              <a:rPr lang="nl-NL" dirty="0" err="1"/>
              <a:t>Tozo</a:t>
            </a:r>
            <a:endParaRPr lang="nl-NL" dirty="0"/>
          </a:p>
          <a:p>
            <a:pPr lvl="0" hangingPunct="0"/>
            <a:r>
              <a:rPr lang="nl-NL" strike="sngStrike" dirty="0"/>
              <a:t>Partner niet (meer) woonachtig op adres</a:t>
            </a:r>
          </a:p>
          <a:p>
            <a:pPr lvl="0" hangingPunct="0"/>
            <a:r>
              <a:rPr lang="nl-NL" strike="sngStrike" dirty="0"/>
              <a:t>Aanvrager verhuisd na ingangsdatum </a:t>
            </a:r>
            <a:r>
              <a:rPr lang="nl-NL" strike="sngStrike" dirty="0" err="1"/>
              <a:t>Tozo</a:t>
            </a:r>
            <a:endParaRPr lang="nl-NL" strike="sngStrike" dirty="0"/>
          </a:p>
          <a:p>
            <a:pPr lvl="0" hangingPunct="0"/>
            <a:r>
              <a:rPr lang="en-US" strike="sngStrike" dirty="0" err="1" smtClean="0"/>
              <a:t>Niet</a:t>
            </a:r>
            <a:r>
              <a:rPr lang="en-US" strike="sngStrike" dirty="0" smtClean="0"/>
              <a:t> </a:t>
            </a:r>
            <a:r>
              <a:rPr lang="en-US" strike="sngStrike" dirty="0" err="1" smtClean="0"/>
              <a:t>getoetst</a:t>
            </a:r>
            <a:r>
              <a:rPr lang="en-US" strike="sngStrike" dirty="0" smtClean="0"/>
              <a:t> = BRP mag </a:t>
            </a:r>
            <a:r>
              <a:rPr lang="en-US" strike="sngStrike" dirty="0" err="1" smtClean="0"/>
              <a:t>niet</a:t>
            </a:r>
            <a:r>
              <a:rPr lang="en-US" strike="sngStrike" dirty="0" smtClean="0"/>
              <a:t> </a:t>
            </a:r>
            <a:r>
              <a:rPr lang="en-US" strike="sngStrike" dirty="0" err="1" smtClean="0"/>
              <a:t>worden</a:t>
            </a:r>
            <a:r>
              <a:rPr lang="en-US" strike="sngStrike" dirty="0" smtClean="0"/>
              <a:t> </a:t>
            </a:r>
            <a:r>
              <a:rPr lang="en-US" strike="sngStrike" dirty="0" err="1" smtClean="0"/>
              <a:t>bevraagd</a:t>
            </a:r>
            <a:r>
              <a:rPr lang="en-US" strike="sngStrike" dirty="0" smtClean="0"/>
              <a:t> </a:t>
            </a:r>
            <a:r>
              <a:rPr lang="en-US" strike="sngStrike" dirty="0" err="1" smtClean="0"/>
              <a:t>voor</a:t>
            </a:r>
            <a:r>
              <a:rPr lang="en-US" strike="sngStrike" dirty="0" smtClean="0"/>
              <a:t> </a:t>
            </a:r>
            <a:r>
              <a:rPr lang="en-US" strike="sngStrike" dirty="0" err="1" smtClean="0"/>
              <a:t>deze</a:t>
            </a:r>
            <a:r>
              <a:rPr lang="en-US" strike="sngStrike" dirty="0" smtClean="0"/>
              <a:t> gemeente</a:t>
            </a:r>
            <a:endParaRPr lang="nl-NL" strike="sngStrike" dirty="0" smtClean="0"/>
          </a:p>
          <a:p>
            <a:pPr lvl="0" hangingPunct="0"/>
            <a:r>
              <a:rPr lang="nl-NL" dirty="0" smtClean="0"/>
              <a:t>Adres situatie kan niet worden vastgesteld = o.a. bij meer dan 30 bewoners op het adres</a:t>
            </a:r>
          </a:p>
          <a:p>
            <a:pPr lvl="0" hangingPunct="0"/>
            <a:endParaRPr lang="nl-NL" dirty="0" smtClean="0"/>
          </a:p>
          <a:p>
            <a:pPr hangingPunct="0"/>
            <a:r>
              <a:rPr lang="nl-NL" sz="3200" dirty="0" smtClean="0">
                <a:solidFill>
                  <a:srgbClr val="F89731"/>
                </a:solidFill>
              </a:rPr>
              <a:t>Tip: </a:t>
            </a:r>
            <a:r>
              <a:rPr lang="nl-NL" dirty="0" smtClean="0"/>
              <a:t>Verhuizingen zijn vaak na de einddatum </a:t>
            </a:r>
            <a:r>
              <a:rPr lang="nl-NL" dirty="0" err="1" smtClean="0"/>
              <a:t>Tozo</a:t>
            </a:r>
            <a:r>
              <a:rPr lang="nl-NL" dirty="0" smtClean="0"/>
              <a:t> en veelal binnen de gemeente.  11% betreft verhuizingen.</a:t>
            </a:r>
            <a:r>
              <a:rPr lang="nl-NL" dirty="0"/>
              <a:t> Stem dit af met de accountant. </a:t>
            </a:r>
          </a:p>
          <a:p>
            <a:pPr lvl="0" hangingPunct="0"/>
            <a:endParaRPr lang="nl-NL" dirty="0" smtClean="0"/>
          </a:p>
          <a:p>
            <a:pPr marL="0" lvl="0" indent="0" hangingPunct="0">
              <a:buNone/>
            </a:pPr>
            <a:endParaRPr lang="nl-NL" dirty="0"/>
          </a:p>
        </p:txBody>
      </p:sp>
      <p:sp>
        <p:nvSpPr>
          <p:cNvPr id="3" name="Titel 2"/>
          <p:cNvSpPr>
            <a:spLocks noGrp="1"/>
          </p:cNvSpPr>
          <p:nvPr>
            <p:ph type="title"/>
          </p:nvPr>
        </p:nvSpPr>
        <p:spPr>
          <a:xfrm>
            <a:off x="720000" y="360001"/>
            <a:ext cx="7586292" cy="689481"/>
          </a:xfrm>
        </p:spPr>
        <p:txBody>
          <a:bodyPr/>
          <a:lstStyle/>
          <a:p>
            <a:r>
              <a:rPr lang="nl-NL" dirty="0" smtClean="0"/>
              <a:t>Reden belemmering </a:t>
            </a:r>
            <a:r>
              <a:rPr lang="nl-NL" dirty="0" smtClean="0"/>
              <a:t>adresbewoning</a:t>
            </a:r>
            <a:endParaRPr lang="nl-NL" dirty="0"/>
          </a:p>
        </p:txBody>
      </p:sp>
      <p:sp>
        <p:nvSpPr>
          <p:cNvPr id="4" name="Tijdelijke aanduiding voor datum 3"/>
          <p:cNvSpPr>
            <a:spLocks noGrp="1"/>
          </p:cNvSpPr>
          <p:nvPr>
            <p:ph type="dt" sz="half" idx="12"/>
          </p:nvPr>
        </p:nvSpPr>
        <p:spPr/>
        <p:txBody>
          <a:bodyPr/>
          <a:lstStyle/>
          <a:p>
            <a:pPr>
              <a:defRPr/>
            </a:pPr>
            <a:fld id="{69AC4CA4-3996-46AE-9948-37D40DDFDE72}" type="datetime1">
              <a:rPr lang="nl-NL" smtClean="0"/>
              <a:t>22-4-2021</a:t>
            </a:fld>
            <a:endParaRPr lang="nl-NL" dirty="0"/>
          </a:p>
        </p:txBody>
      </p:sp>
    </p:spTree>
    <p:extLst>
      <p:ext uri="{BB962C8B-B14F-4D97-AF65-F5344CB8AC3E}">
        <p14:creationId xmlns:p14="http://schemas.microsoft.com/office/powerpoint/2010/main" val="188029560"/>
      </p:ext>
    </p:extLst>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tekst 1"/>
          <p:cNvSpPr>
            <a:spLocks noGrp="1"/>
          </p:cNvSpPr>
          <p:nvPr>
            <p:ph type="body" sz="quarter" idx="10"/>
          </p:nvPr>
        </p:nvSpPr>
        <p:spPr>
          <a:xfrm>
            <a:off x="720000" y="1295401"/>
            <a:ext cx="7586292" cy="4805366"/>
          </a:xfrm>
        </p:spPr>
        <p:txBody>
          <a:bodyPr/>
          <a:lstStyle/>
          <a:p>
            <a:r>
              <a:rPr lang="nl-NL" dirty="0" smtClean="0"/>
              <a:t>J</a:t>
            </a:r>
            <a:r>
              <a:rPr lang="nl-NL" dirty="0"/>
              <a:t>: Er is meer dan 1 Tozo aanvrager op het adres in de betreffende rapportageronde. </a:t>
            </a:r>
            <a:endParaRPr lang="nl-NL" dirty="0" smtClean="0"/>
          </a:p>
          <a:p>
            <a:endParaRPr lang="nl-NL" dirty="0"/>
          </a:p>
          <a:p>
            <a:pPr marL="0" indent="0">
              <a:buNone/>
            </a:pPr>
            <a:r>
              <a:rPr lang="nl-NL" dirty="0" smtClean="0"/>
              <a:t>Het IB controleert of bepaalde adressen meerdere malen voorkomen in een levering en geeft een belemmering als er op een adres meerdere aanvragen worden gedaan. </a:t>
            </a:r>
          </a:p>
          <a:p>
            <a:pPr marL="0" indent="0">
              <a:buNone/>
            </a:pPr>
            <a:endParaRPr lang="nl-NL" dirty="0"/>
          </a:p>
          <a:p>
            <a:pPr marL="0" indent="0">
              <a:buNone/>
            </a:pPr>
            <a:r>
              <a:rPr lang="nl-NL" dirty="0" smtClean="0"/>
              <a:t>Potentieel risico: Op 1 adres worden heel veel aanvragen gedaan voor tozo.  </a:t>
            </a:r>
            <a:endParaRPr lang="nl-NL" dirty="0"/>
          </a:p>
          <a:p>
            <a:pPr marL="0" indent="0">
              <a:buNone/>
            </a:pPr>
            <a:endParaRPr lang="nl-NL" dirty="0"/>
          </a:p>
          <a:p>
            <a:pPr marL="0" indent="0">
              <a:buNone/>
            </a:pPr>
            <a:r>
              <a:rPr lang="nl-NL" sz="3200" dirty="0" smtClean="0">
                <a:solidFill>
                  <a:srgbClr val="F89731"/>
                </a:solidFill>
              </a:rPr>
              <a:t>Tip:</a:t>
            </a:r>
          </a:p>
          <a:p>
            <a:pPr marL="0" indent="0">
              <a:buNone/>
            </a:pPr>
            <a:r>
              <a:rPr lang="nl-NL" dirty="0" smtClean="0"/>
              <a:t>Controleer alleen indien er meer dan 2 aanvragen op een adres zijn. Hierdoor reduceert het aantal belemmeringen van 7% naar 0,5%. Stem dit af met de accountant. </a:t>
            </a:r>
            <a:endParaRPr lang="nl-NL" dirty="0"/>
          </a:p>
          <a:p>
            <a:endParaRPr lang="nl-NL" dirty="0"/>
          </a:p>
        </p:txBody>
      </p:sp>
      <p:sp>
        <p:nvSpPr>
          <p:cNvPr id="3" name="Titel 2"/>
          <p:cNvSpPr>
            <a:spLocks noGrp="1"/>
          </p:cNvSpPr>
          <p:nvPr>
            <p:ph type="title"/>
          </p:nvPr>
        </p:nvSpPr>
        <p:spPr/>
        <p:txBody>
          <a:bodyPr/>
          <a:lstStyle/>
          <a:p>
            <a:r>
              <a:rPr lang="nl-NL" dirty="0" smtClean="0"/>
              <a:t>Belemmering aantal Tozo op </a:t>
            </a:r>
            <a:r>
              <a:rPr lang="nl-NL" dirty="0" smtClean="0"/>
              <a:t>adres</a:t>
            </a:r>
            <a:endParaRPr lang="nl-NL" dirty="0"/>
          </a:p>
        </p:txBody>
      </p:sp>
      <p:sp>
        <p:nvSpPr>
          <p:cNvPr id="4" name="Tijdelijke aanduiding voor datum 3"/>
          <p:cNvSpPr>
            <a:spLocks noGrp="1"/>
          </p:cNvSpPr>
          <p:nvPr>
            <p:ph type="dt" sz="half" idx="12"/>
          </p:nvPr>
        </p:nvSpPr>
        <p:spPr/>
        <p:txBody>
          <a:bodyPr/>
          <a:lstStyle/>
          <a:p>
            <a:pPr>
              <a:defRPr/>
            </a:pPr>
            <a:fld id="{69AC4CA4-3996-46AE-9948-37D40DDFDE72}" type="datetime1">
              <a:rPr lang="nl-NL" smtClean="0"/>
              <a:t>22-4-2021</a:t>
            </a:fld>
            <a:endParaRPr lang="nl-NL" dirty="0"/>
          </a:p>
        </p:txBody>
      </p:sp>
    </p:spTree>
    <p:extLst>
      <p:ext uri="{BB962C8B-B14F-4D97-AF65-F5344CB8AC3E}">
        <p14:creationId xmlns:p14="http://schemas.microsoft.com/office/powerpoint/2010/main" val="377189726"/>
      </p:ext>
    </p:extLst>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tekst 1"/>
          <p:cNvSpPr>
            <a:spLocks noGrp="1"/>
          </p:cNvSpPr>
          <p:nvPr>
            <p:ph type="body" sz="quarter" idx="10"/>
          </p:nvPr>
        </p:nvSpPr>
        <p:spPr>
          <a:xfrm>
            <a:off x="720000" y="1308101"/>
            <a:ext cx="7586292" cy="4792666"/>
          </a:xfrm>
        </p:spPr>
        <p:txBody>
          <a:bodyPr/>
          <a:lstStyle/>
          <a:p>
            <a:pPr marL="0" indent="0">
              <a:buNone/>
            </a:pPr>
            <a:r>
              <a:rPr lang="nl-NL" b="1" dirty="0"/>
              <a:t>Belemmering studiefinanciering aanvrager</a:t>
            </a:r>
          </a:p>
          <a:p>
            <a:r>
              <a:rPr lang="nl-NL" dirty="0"/>
              <a:t> J: De aanvrager heeft studiefinanciering ontvangen in de periode, waarover de </a:t>
            </a:r>
            <a:r>
              <a:rPr lang="nl-NL" dirty="0" err="1"/>
              <a:t>Tozo</a:t>
            </a:r>
            <a:r>
              <a:rPr lang="nl-NL" dirty="0"/>
              <a:t>-uitkering is verstrekt.  </a:t>
            </a:r>
          </a:p>
          <a:p>
            <a:pPr marL="0" indent="0">
              <a:buNone/>
            </a:pPr>
            <a:endParaRPr lang="nl-NL" dirty="0"/>
          </a:p>
          <a:p>
            <a:pPr marL="0" indent="0">
              <a:buNone/>
            </a:pPr>
            <a:r>
              <a:rPr lang="nl-NL" b="1" dirty="0"/>
              <a:t>Belemmering studiefinanciering partner</a:t>
            </a:r>
          </a:p>
          <a:p>
            <a:r>
              <a:rPr lang="nl-NL" dirty="0"/>
              <a:t> J: De partner heeft studiefinanciering ontvangen in de periode, waarover de </a:t>
            </a:r>
            <a:r>
              <a:rPr lang="nl-NL" dirty="0" err="1"/>
              <a:t>Tozo</a:t>
            </a:r>
            <a:r>
              <a:rPr lang="nl-NL" dirty="0"/>
              <a:t>-uitkering is verstrekt.  </a:t>
            </a:r>
          </a:p>
          <a:p>
            <a:endParaRPr lang="nl-NL" dirty="0"/>
          </a:p>
        </p:txBody>
      </p:sp>
      <p:sp>
        <p:nvSpPr>
          <p:cNvPr id="3" name="Titel 2"/>
          <p:cNvSpPr>
            <a:spLocks noGrp="1"/>
          </p:cNvSpPr>
          <p:nvPr>
            <p:ph type="title"/>
          </p:nvPr>
        </p:nvSpPr>
        <p:spPr/>
        <p:txBody>
          <a:bodyPr/>
          <a:lstStyle/>
          <a:p>
            <a:r>
              <a:rPr lang="nl-NL" dirty="0" smtClean="0"/>
              <a:t>Belemmering </a:t>
            </a:r>
            <a:r>
              <a:rPr lang="nl-NL" dirty="0" smtClean="0"/>
              <a:t>studiefinanciering</a:t>
            </a:r>
            <a:endParaRPr lang="nl-NL" dirty="0"/>
          </a:p>
        </p:txBody>
      </p:sp>
      <p:sp>
        <p:nvSpPr>
          <p:cNvPr id="4" name="Tijdelijke aanduiding voor datum 3"/>
          <p:cNvSpPr>
            <a:spLocks noGrp="1"/>
          </p:cNvSpPr>
          <p:nvPr>
            <p:ph type="dt" sz="half" idx="12"/>
          </p:nvPr>
        </p:nvSpPr>
        <p:spPr/>
        <p:txBody>
          <a:bodyPr/>
          <a:lstStyle/>
          <a:p>
            <a:pPr>
              <a:defRPr/>
            </a:pPr>
            <a:fld id="{69AC4CA4-3996-46AE-9948-37D40DDFDE72}" type="datetime1">
              <a:rPr lang="nl-NL" smtClean="0"/>
              <a:t>22-4-2021</a:t>
            </a:fld>
            <a:endParaRPr lang="nl-NL" dirty="0"/>
          </a:p>
        </p:txBody>
      </p:sp>
    </p:spTree>
    <p:extLst>
      <p:ext uri="{BB962C8B-B14F-4D97-AF65-F5344CB8AC3E}">
        <p14:creationId xmlns:p14="http://schemas.microsoft.com/office/powerpoint/2010/main" val="4015871652"/>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Titel en Eind">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ussen Pagin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Text Pagin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Beeld pagin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9512</TotalTime>
  <Words>1661</Words>
  <Application>Microsoft Office PowerPoint</Application>
  <PresentationFormat>Diavoorstelling (4:3)</PresentationFormat>
  <Paragraphs>289</Paragraphs>
  <Slides>25</Slides>
  <Notes>6</Notes>
  <HiddenSlides>0</HiddenSlides>
  <MMClips>0</MMClips>
  <ScaleCrop>false</ScaleCrop>
  <HeadingPairs>
    <vt:vector size="6" baseType="variant">
      <vt:variant>
        <vt:lpstr>Gebruikte lettertypen</vt:lpstr>
      </vt:variant>
      <vt:variant>
        <vt:i4>6</vt:i4>
      </vt:variant>
      <vt:variant>
        <vt:lpstr>Thema</vt:lpstr>
      </vt:variant>
      <vt:variant>
        <vt:i4>4</vt:i4>
      </vt:variant>
      <vt:variant>
        <vt:lpstr>Diatitels</vt:lpstr>
      </vt:variant>
      <vt:variant>
        <vt:i4>25</vt:i4>
      </vt:variant>
    </vt:vector>
  </HeadingPairs>
  <TitlesOfParts>
    <vt:vector size="35" baseType="lpstr">
      <vt:lpstr>MS PGothic</vt:lpstr>
      <vt:lpstr>Arial</vt:lpstr>
      <vt:lpstr>Calibri</vt:lpstr>
      <vt:lpstr>Geneva</vt:lpstr>
      <vt:lpstr>Symbol</vt:lpstr>
      <vt:lpstr>Times New Roman</vt:lpstr>
      <vt:lpstr>Titel en Eind</vt:lpstr>
      <vt:lpstr>Tussen Pagina</vt:lpstr>
      <vt:lpstr>Text Pagina</vt:lpstr>
      <vt:lpstr>Beeld pagina</vt:lpstr>
      <vt:lpstr>Slim omgaan met de  Tozo controle</vt:lpstr>
      <vt:lpstr>Agenda</vt:lpstr>
      <vt:lpstr>Aanleveren TOZO 1,2,3 en 4</vt:lpstr>
      <vt:lpstr>Aandachtspunten bij aanleveren</vt:lpstr>
      <vt:lpstr>Belemmering adresbewoning</vt:lpstr>
      <vt:lpstr>Reden belemmering adresbewoning</vt:lpstr>
      <vt:lpstr>Reden belemmering adresbewoning</vt:lpstr>
      <vt:lpstr>Belemmering aantal Tozo op adres</vt:lpstr>
      <vt:lpstr>Belemmering studiefinanciering</vt:lpstr>
      <vt:lpstr>Urencriterium Belastingdienst</vt:lpstr>
      <vt:lpstr>Belemmering urencriterium 16%</vt:lpstr>
      <vt:lpstr>Belemmering detentie</vt:lpstr>
      <vt:lpstr>Belemmering voortvluchtig</vt:lpstr>
      <vt:lpstr>Belemmering inkomen</vt:lpstr>
      <vt:lpstr>Inkomen per maand</vt:lpstr>
      <vt:lpstr>Belemmering eigenaarschap</vt:lpstr>
      <vt:lpstr>Belemmering eigenaarschap</vt:lpstr>
      <vt:lpstr>Tips belemmering eigenaarschap 4%</vt:lpstr>
      <vt:lpstr>Tips belemmering eigenaarschap</vt:lpstr>
      <vt:lpstr>Belemmering meerdere eigenaren</vt:lpstr>
      <vt:lpstr>Belemmering meerdere inschrijvingen</vt:lpstr>
      <vt:lpstr>Belemmering uitschrijving </vt:lpstr>
      <vt:lpstr>Slimme volgorde rechtmatigheidsonderzoek</vt:lpstr>
      <vt:lpstr>M &amp; O  SZW, VNG en Divosa</vt:lpstr>
      <vt:lpstr>Vragen? Mail ze naar:  atamminga@inlichtingenbureau.nl ralf.devreede@VNG.nl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Martijn</dc:creator>
  <cp:lastModifiedBy>Walraven, Jeroen</cp:lastModifiedBy>
  <cp:revision>315</cp:revision>
  <cp:lastPrinted>2020-11-11T11:37:29Z</cp:lastPrinted>
  <dcterms:created xsi:type="dcterms:W3CDTF">2013-09-06T07:10:51Z</dcterms:created>
  <dcterms:modified xsi:type="dcterms:W3CDTF">2021-04-22T10:08:40Z</dcterms:modified>
</cp:coreProperties>
</file>