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6" r:id="rId2"/>
    <p:sldMasterId id="2147483678" r:id="rId3"/>
    <p:sldMasterId id="2147483660" r:id="rId4"/>
    <p:sldMasterId id="2147483676" r:id="rId5"/>
  </p:sldMasterIdLst>
  <p:notesMasterIdLst>
    <p:notesMasterId r:id="rId20"/>
  </p:notesMasterIdLst>
  <p:handoutMasterIdLst>
    <p:handoutMasterId r:id="rId21"/>
  </p:handoutMasterIdLst>
  <p:sldIdLst>
    <p:sldId id="264" r:id="rId6"/>
    <p:sldId id="338" r:id="rId7"/>
    <p:sldId id="325" r:id="rId8"/>
    <p:sldId id="341" r:id="rId9"/>
    <p:sldId id="333" r:id="rId10"/>
    <p:sldId id="340" r:id="rId11"/>
    <p:sldId id="327" r:id="rId12"/>
    <p:sldId id="342" r:id="rId13"/>
    <p:sldId id="343" r:id="rId14"/>
    <p:sldId id="344" r:id="rId15"/>
    <p:sldId id="345" r:id="rId16"/>
    <p:sldId id="346" r:id="rId17"/>
    <p:sldId id="348" r:id="rId18"/>
    <p:sldId id="347" r:id="rId19"/>
  </p:sldIdLst>
  <p:sldSz cx="12192000" cy="6858000"/>
  <p:notesSz cx="6799263" cy="9929813"/>
  <p:defaultTextStyle>
    <a:defPPr>
      <a:defRPr lang="en-US"/>
    </a:defPPr>
    <a:lvl1pPr algn="l" defTabSz="457200" rtl="0" fontAlgn="base">
      <a:spcBef>
        <a:spcPct val="0"/>
      </a:spcBef>
      <a:spcAft>
        <a:spcPct val="0"/>
      </a:spcAft>
      <a:defRPr kern="1200">
        <a:solidFill>
          <a:schemeClr val="tx1"/>
        </a:solidFill>
        <a:latin typeface="Calibri" pitchFamily="34" charset="0"/>
        <a:ea typeface="Geneva" pitchFamily="126" charset="-128"/>
        <a:cs typeface="+mn-cs"/>
      </a:defRPr>
    </a:lvl1pPr>
    <a:lvl2pPr marL="457200" algn="l" defTabSz="457200" rtl="0" fontAlgn="base">
      <a:spcBef>
        <a:spcPct val="0"/>
      </a:spcBef>
      <a:spcAft>
        <a:spcPct val="0"/>
      </a:spcAft>
      <a:defRPr kern="1200">
        <a:solidFill>
          <a:schemeClr val="tx1"/>
        </a:solidFill>
        <a:latin typeface="Calibri" pitchFamily="34" charset="0"/>
        <a:ea typeface="Geneva" pitchFamily="126" charset="-128"/>
        <a:cs typeface="+mn-cs"/>
      </a:defRPr>
    </a:lvl2pPr>
    <a:lvl3pPr marL="914400" algn="l" defTabSz="457200" rtl="0" fontAlgn="base">
      <a:spcBef>
        <a:spcPct val="0"/>
      </a:spcBef>
      <a:spcAft>
        <a:spcPct val="0"/>
      </a:spcAft>
      <a:defRPr kern="1200">
        <a:solidFill>
          <a:schemeClr val="tx1"/>
        </a:solidFill>
        <a:latin typeface="Calibri" pitchFamily="34" charset="0"/>
        <a:ea typeface="Geneva" pitchFamily="126" charset="-128"/>
        <a:cs typeface="+mn-cs"/>
      </a:defRPr>
    </a:lvl3pPr>
    <a:lvl4pPr marL="1371600" algn="l" defTabSz="457200" rtl="0" fontAlgn="base">
      <a:spcBef>
        <a:spcPct val="0"/>
      </a:spcBef>
      <a:spcAft>
        <a:spcPct val="0"/>
      </a:spcAft>
      <a:defRPr kern="1200">
        <a:solidFill>
          <a:schemeClr val="tx1"/>
        </a:solidFill>
        <a:latin typeface="Calibri" pitchFamily="34" charset="0"/>
        <a:ea typeface="Geneva" pitchFamily="126" charset="-128"/>
        <a:cs typeface="+mn-cs"/>
      </a:defRPr>
    </a:lvl4pPr>
    <a:lvl5pPr marL="1828800" algn="l" defTabSz="457200" rtl="0" fontAlgn="base">
      <a:spcBef>
        <a:spcPct val="0"/>
      </a:spcBef>
      <a:spcAft>
        <a:spcPct val="0"/>
      </a:spcAft>
      <a:defRPr kern="1200">
        <a:solidFill>
          <a:schemeClr val="tx1"/>
        </a:solidFill>
        <a:latin typeface="Calibri" pitchFamily="34" charset="0"/>
        <a:ea typeface="Geneva" pitchFamily="126" charset="-128"/>
        <a:cs typeface="+mn-cs"/>
      </a:defRPr>
    </a:lvl5pPr>
    <a:lvl6pPr marL="2286000" algn="l" defTabSz="914400" rtl="0" eaLnBrk="1" latinLnBrk="0" hangingPunct="1">
      <a:defRPr kern="1200">
        <a:solidFill>
          <a:schemeClr val="tx1"/>
        </a:solidFill>
        <a:latin typeface="Calibri" pitchFamily="34" charset="0"/>
        <a:ea typeface="Geneva" pitchFamily="126" charset="-128"/>
        <a:cs typeface="+mn-cs"/>
      </a:defRPr>
    </a:lvl6pPr>
    <a:lvl7pPr marL="2743200" algn="l" defTabSz="914400" rtl="0" eaLnBrk="1" latinLnBrk="0" hangingPunct="1">
      <a:defRPr kern="1200">
        <a:solidFill>
          <a:schemeClr val="tx1"/>
        </a:solidFill>
        <a:latin typeface="Calibri" pitchFamily="34" charset="0"/>
        <a:ea typeface="Geneva" pitchFamily="126" charset="-128"/>
        <a:cs typeface="+mn-cs"/>
      </a:defRPr>
    </a:lvl7pPr>
    <a:lvl8pPr marL="3200400" algn="l" defTabSz="914400" rtl="0" eaLnBrk="1" latinLnBrk="0" hangingPunct="1">
      <a:defRPr kern="1200">
        <a:solidFill>
          <a:schemeClr val="tx1"/>
        </a:solidFill>
        <a:latin typeface="Calibri" pitchFamily="34" charset="0"/>
        <a:ea typeface="Geneva" pitchFamily="126" charset="-128"/>
        <a:cs typeface="+mn-cs"/>
      </a:defRPr>
    </a:lvl8pPr>
    <a:lvl9pPr marL="3657600" algn="l" defTabSz="914400" rtl="0" eaLnBrk="1" latinLnBrk="0" hangingPunct="1">
      <a:defRPr kern="1200">
        <a:solidFill>
          <a:schemeClr val="tx1"/>
        </a:solidFill>
        <a:latin typeface="Calibri" pitchFamily="34" charset="0"/>
        <a:ea typeface="Geneva" pitchFamily="126" charset="-128"/>
        <a:cs typeface="+mn-cs"/>
      </a:defRPr>
    </a:lvl9pPr>
  </p:defaultTextStyle>
  <p:extLst>
    <p:ext uri="{EFAFB233-063F-42B5-8137-9DF3F51BA10A}">
      <p15:sldGuideLst xmlns:p15="http://schemas.microsoft.com/office/powerpoint/2012/main">
        <p15:guide id="1" orient="horz" pos="4212" userDrawn="1">
          <p15:clr>
            <a:srgbClr val="A4A3A4"/>
          </p15:clr>
        </p15:guide>
        <p15:guide id="2" pos="44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raates, Lieke" initials="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6D74"/>
    <a:srgbClr val="F8971D"/>
    <a:srgbClr val="4A5C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Stijl, licht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60"/>
  </p:normalViewPr>
  <p:slideViewPr>
    <p:cSldViewPr snapToGrid="0" snapToObjects="1">
      <p:cViewPr varScale="1">
        <p:scale>
          <a:sx n="109" d="100"/>
          <a:sy n="109" d="100"/>
        </p:scale>
        <p:origin x="666" y="102"/>
      </p:cViewPr>
      <p:guideLst>
        <p:guide orient="horz" pos="4212"/>
        <p:guide pos="447"/>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nl-NL"/>
          </a:p>
        </p:txBody>
      </p:sp>
      <p:sp>
        <p:nvSpPr>
          <p:cNvPr id="3" name="Date Placeholder 2"/>
          <p:cNvSpPr>
            <a:spLocks noGrp="1"/>
          </p:cNvSpPr>
          <p:nvPr>
            <p:ph type="dt" sz="quarter" idx="1"/>
          </p:nvPr>
        </p:nvSpPr>
        <p:spPr>
          <a:xfrm>
            <a:off x="3851342" y="0"/>
            <a:ext cx="2946347" cy="496491"/>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CF3622B9-5C4C-4F42-8F60-7AF7B434AC1C}" type="datetimeFigureOut">
              <a:rPr lang="en-US"/>
              <a:pPr>
                <a:defRPr/>
              </a:pPr>
              <a:t>11/25/2019</a:t>
            </a:fld>
            <a:endParaRPr lang="nl-NL"/>
          </a:p>
        </p:txBody>
      </p:sp>
      <p:sp>
        <p:nvSpPr>
          <p:cNvPr id="4" name="Footer Placeholder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nl-NL"/>
          </a:p>
        </p:txBody>
      </p:sp>
      <p:sp>
        <p:nvSpPr>
          <p:cNvPr id="5" name="Slide Number Placeholder 4"/>
          <p:cNvSpPr>
            <a:spLocks noGrp="1"/>
          </p:cNvSpPr>
          <p:nvPr>
            <p:ph type="sldNum" sz="quarter" idx="3"/>
          </p:nvPr>
        </p:nvSpPr>
        <p:spPr>
          <a:xfrm>
            <a:off x="3851342" y="9431599"/>
            <a:ext cx="2946347" cy="496491"/>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3FD7C164-618C-4752-8A01-2EF82904B497}" type="slidenum">
              <a:rPr lang="nl-NL"/>
              <a:pPr>
                <a:defRPr/>
              </a:pPr>
              <a:t>‹nr.›</a:t>
            </a:fld>
            <a:endParaRPr lang="nl-NL"/>
          </a:p>
        </p:txBody>
      </p:sp>
    </p:spTree>
    <p:extLst>
      <p:ext uri="{BB962C8B-B14F-4D97-AF65-F5344CB8AC3E}">
        <p14:creationId xmlns:p14="http://schemas.microsoft.com/office/powerpoint/2010/main" val="42760210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51342" y="0"/>
            <a:ext cx="2946347" cy="496491"/>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94F86EE8-C449-438C-BB45-A641262A5EC5}" type="datetimeFigureOut">
              <a:rPr lang="en-US"/>
              <a:pPr>
                <a:defRPr/>
              </a:pPr>
              <a:t>11/25/2019</a:t>
            </a:fld>
            <a:endParaRPr lang="en-US"/>
          </a:p>
        </p:txBody>
      </p:sp>
      <p:sp>
        <p:nvSpPr>
          <p:cNvPr id="4" name="Slide Image Placeholder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US" noProof="0"/>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1CB24CC-A5F8-4E71-B481-6C1CBA9F50A8}" type="slidenum">
              <a:rPr lang="en-US"/>
              <a:pPr>
                <a:defRPr/>
              </a:pPr>
              <a:t>‹nr.›</a:t>
            </a:fld>
            <a:endParaRPr lang="en-US"/>
          </a:p>
        </p:txBody>
      </p:sp>
    </p:spTree>
    <p:extLst>
      <p:ext uri="{BB962C8B-B14F-4D97-AF65-F5344CB8AC3E}">
        <p14:creationId xmlns:p14="http://schemas.microsoft.com/office/powerpoint/2010/main" val="89965841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Geneva" pitchFamily="126"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Geneva" pitchFamily="12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Geneva" pitchFamily="12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Geneva" pitchFamily="12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Geneva" pitchFamily="12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pPr lvl="0">
              <a:buFontTx/>
              <a:buNone/>
            </a:pPr>
            <a:endParaRPr lang="nl-NL" sz="1000" dirty="0"/>
          </a:p>
        </p:txBody>
      </p:sp>
      <p:sp>
        <p:nvSpPr>
          <p:cNvPr id="4" name="Slide Number Placeholder 3"/>
          <p:cNvSpPr>
            <a:spLocks noGrp="1"/>
          </p:cNvSpPr>
          <p:nvPr>
            <p:ph type="sldNum" sz="quarter" idx="10"/>
          </p:nvPr>
        </p:nvSpPr>
        <p:spPr/>
        <p:txBody>
          <a:bodyPr/>
          <a:lstStyle/>
          <a:p>
            <a:fld id="{5E0C3846-8D4C-4326-8BC7-9B455A036298}" type="slidenum">
              <a:rPr lang="nl-NL" smtClean="0"/>
              <a:pPr/>
              <a:t>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8287" cy="3724275"/>
          </a:xfrm>
        </p:spPr>
      </p:sp>
      <p:sp>
        <p:nvSpPr>
          <p:cNvPr id="3" name="Tijdelijke aanduiding voor notities 2"/>
          <p:cNvSpPr>
            <a:spLocks noGrp="1"/>
          </p:cNvSpPr>
          <p:nvPr>
            <p:ph type="body" idx="1"/>
          </p:nvPr>
        </p:nvSpPr>
        <p:spPr/>
        <p:txBody>
          <a:bodyPr/>
          <a:lstStyle/>
          <a:p>
            <a:r>
              <a:rPr lang="nl-NL" noProof="0" dirty="0"/>
              <a:t>2 soorten onderzoek</a:t>
            </a:r>
            <a:r>
              <a:rPr lang="nl-NL" baseline="0" noProof="0" dirty="0"/>
              <a:t> </a:t>
            </a:r>
            <a:endParaRPr lang="nl-NL" noProof="0" dirty="0"/>
          </a:p>
          <a:p>
            <a:endParaRPr lang="nl-NL" noProof="0" dirty="0"/>
          </a:p>
          <a:p>
            <a:r>
              <a:rPr lang="nl-NL" noProof="0" dirty="0"/>
              <a:t>Dan heb ik het over de </a:t>
            </a:r>
            <a:r>
              <a:rPr lang="nl-NL" b="1" noProof="0" dirty="0"/>
              <a:t>totale</a:t>
            </a:r>
            <a:r>
              <a:rPr lang="nl-NL" b="1" baseline="0" noProof="0" dirty="0"/>
              <a:t> maand </a:t>
            </a:r>
            <a:r>
              <a:rPr lang="nl-NL" b="1" noProof="0" dirty="0"/>
              <a:t>lijst vergelijken</a:t>
            </a:r>
            <a:r>
              <a:rPr lang="nl-NL" b="1" baseline="0" noProof="0" dirty="0"/>
              <a:t> </a:t>
            </a:r>
            <a:r>
              <a:rPr lang="nl-NL" baseline="0" noProof="0" dirty="0"/>
              <a:t>met de verrekende inkomsten en de verschillen onderzoeken hopelijk zijn dit minder dan 1200 </a:t>
            </a:r>
          </a:p>
          <a:p>
            <a:r>
              <a:rPr lang="en-US" baseline="0" noProof="0" dirty="0"/>
              <a:t>(</a:t>
            </a:r>
            <a:r>
              <a:rPr lang="en-US" baseline="0" noProof="0" dirty="0" err="1"/>
              <a:t>rofjes</a:t>
            </a:r>
            <a:r>
              <a:rPr lang="en-US" baseline="0" noProof="0" dirty="0"/>
              <a:t> </a:t>
            </a:r>
            <a:r>
              <a:rPr lang="en-US" baseline="0" noProof="0" dirty="0" err="1"/>
              <a:t>verwerken</a:t>
            </a:r>
            <a:r>
              <a:rPr lang="en-US" baseline="0" noProof="0" dirty="0"/>
              <a:t> </a:t>
            </a:r>
            <a:r>
              <a:rPr lang="en-US" baseline="0" noProof="0" dirty="0" err="1"/>
              <a:t>blijft</a:t>
            </a:r>
            <a:r>
              <a:rPr lang="en-US" baseline="0" noProof="0" dirty="0"/>
              <a:t>, </a:t>
            </a:r>
            <a:r>
              <a:rPr lang="en-US" baseline="0" noProof="0" dirty="0" err="1"/>
              <a:t>en</a:t>
            </a:r>
            <a:r>
              <a:rPr lang="en-US" baseline="0" noProof="0" dirty="0"/>
              <a:t> het </a:t>
            </a:r>
            <a:r>
              <a:rPr lang="en-US" baseline="0" noProof="0" dirty="0" err="1"/>
              <a:t>handmatig</a:t>
            </a:r>
            <a:r>
              <a:rPr lang="en-US" baseline="0" noProof="0" dirty="0"/>
              <a:t> </a:t>
            </a:r>
            <a:r>
              <a:rPr lang="en-US" baseline="0" noProof="0" dirty="0" err="1"/>
              <a:t>invoeren</a:t>
            </a:r>
            <a:r>
              <a:rPr lang="en-US" baseline="0" noProof="0" dirty="0"/>
              <a:t> van </a:t>
            </a:r>
            <a:r>
              <a:rPr lang="en-US" baseline="0" noProof="0" dirty="0" err="1"/>
              <a:t>netto</a:t>
            </a:r>
            <a:r>
              <a:rPr lang="en-US" baseline="0" noProof="0" dirty="0"/>
              <a:t> </a:t>
            </a:r>
            <a:r>
              <a:rPr lang="en-US" baseline="0" noProof="0" dirty="0" err="1"/>
              <a:t>kortingen</a:t>
            </a:r>
            <a:r>
              <a:rPr lang="en-US" baseline="0" noProof="0" dirty="0"/>
              <a:t>) (IB </a:t>
            </a:r>
            <a:r>
              <a:rPr lang="en-US" baseline="0" noProof="0" dirty="0" err="1"/>
              <a:t>signalen</a:t>
            </a:r>
            <a:r>
              <a:rPr lang="en-US" baseline="0" noProof="0" dirty="0"/>
              <a:t> </a:t>
            </a:r>
            <a:r>
              <a:rPr lang="en-US" baseline="0" noProof="0" dirty="0" err="1"/>
              <a:t>vervang</a:t>
            </a:r>
            <a:r>
              <a:rPr lang="en-US" baseline="0" noProof="0" dirty="0"/>
              <a:t> je </a:t>
            </a:r>
            <a:r>
              <a:rPr lang="en-US" baseline="0" noProof="0" dirty="0" err="1"/>
              <a:t>hiermee</a:t>
            </a:r>
            <a:r>
              <a:rPr lang="en-US" baseline="0" noProof="0" dirty="0"/>
              <a:t> </a:t>
            </a:r>
            <a:r>
              <a:rPr lang="en-US" baseline="0" noProof="0" dirty="0" err="1"/>
              <a:t>en</a:t>
            </a:r>
            <a:r>
              <a:rPr lang="en-US" baseline="0" noProof="0" dirty="0"/>
              <a:t> </a:t>
            </a:r>
            <a:r>
              <a:rPr lang="en-US" baseline="0" noProof="0" dirty="0" err="1"/>
              <a:t>betere</a:t>
            </a:r>
            <a:r>
              <a:rPr lang="en-US" baseline="0" noProof="0" dirty="0"/>
              <a:t> </a:t>
            </a:r>
            <a:r>
              <a:rPr lang="en-US" baseline="0" noProof="0" dirty="0" err="1"/>
              <a:t>controle</a:t>
            </a:r>
            <a:r>
              <a:rPr lang="en-US" baseline="0" noProof="0" dirty="0"/>
              <a:t>)</a:t>
            </a:r>
            <a:endParaRPr lang="nl-NL" baseline="0" noProof="0" dirty="0"/>
          </a:p>
          <a:p>
            <a:endParaRPr lang="nl-NL" baseline="0" noProof="0" dirty="0"/>
          </a:p>
          <a:p>
            <a:r>
              <a:rPr lang="nl-NL" b="1" baseline="0" noProof="0" dirty="0"/>
              <a:t>Inlezen</a:t>
            </a:r>
            <a:r>
              <a:rPr lang="nl-NL" baseline="0" noProof="0" dirty="0"/>
              <a:t> kunnen we een gedeelte van de lijst maandelijks inlezen </a:t>
            </a:r>
          </a:p>
          <a:p>
            <a:endParaRPr lang="nl-NL" baseline="0" noProof="0" dirty="0"/>
          </a:p>
          <a:p>
            <a:r>
              <a:rPr lang="en-US" noProof="0" dirty="0" err="1"/>
              <a:t>Rofjes</a:t>
            </a:r>
            <a:r>
              <a:rPr lang="en-US" noProof="0" dirty="0"/>
              <a:t> </a:t>
            </a:r>
            <a:r>
              <a:rPr lang="en-US" noProof="0" dirty="0" err="1"/>
              <a:t>vervangen</a:t>
            </a:r>
            <a:r>
              <a:rPr lang="en-US" noProof="0" dirty="0"/>
              <a:t> </a:t>
            </a:r>
          </a:p>
          <a:p>
            <a:r>
              <a:rPr lang="en-US" noProof="0" dirty="0" err="1"/>
              <a:t>Maandlijsten</a:t>
            </a:r>
            <a:r>
              <a:rPr lang="en-US" baseline="0" noProof="0" dirty="0"/>
              <a:t> </a:t>
            </a:r>
            <a:r>
              <a:rPr lang="en-US" baseline="0" noProof="0" dirty="0" err="1"/>
              <a:t>gedeeltelijk</a:t>
            </a:r>
            <a:r>
              <a:rPr lang="en-US" baseline="0" noProof="0" dirty="0"/>
              <a:t> IB </a:t>
            </a:r>
            <a:r>
              <a:rPr lang="en-US" baseline="0" noProof="0" dirty="0" err="1"/>
              <a:t>vervangen</a:t>
            </a:r>
            <a:r>
              <a:rPr lang="en-US" baseline="0" noProof="0" dirty="0"/>
              <a:t> </a:t>
            </a:r>
            <a:endParaRPr lang="nl-NL" noProof="0" dirty="0"/>
          </a:p>
        </p:txBody>
      </p:sp>
      <p:sp>
        <p:nvSpPr>
          <p:cNvPr id="4" name="Tijdelijke aanduiding voor dianummer 3"/>
          <p:cNvSpPr>
            <a:spLocks noGrp="1"/>
          </p:cNvSpPr>
          <p:nvPr>
            <p:ph type="sldNum" sz="quarter" idx="10"/>
          </p:nvPr>
        </p:nvSpPr>
        <p:spPr/>
        <p:txBody>
          <a:bodyPr/>
          <a:lstStyle/>
          <a:p>
            <a:fld id="{2A158184-7455-41E8-B310-0E7F1400293B}" type="slidenum">
              <a:rPr lang="en-US" smtClean="0"/>
              <a:pPr/>
              <a:t>5</a:t>
            </a:fld>
            <a:endParaRPr lang="en-US"/>
          </a:p>
        </p:txBody>
      </p:sp>
    </p:spTree>
    <p:extLst>
      <p:ext uri="{BB962C8B-B14F-4D97-AF65-F5344CB8AC3E}">
        <p14:creationId xmlns:p14="http://schemas.microsoft.com/office/powerpoint/2010/main" val="2491458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agina">
    <p:spTree>
      <p:nvGrpSpPr>
        <p:cNvPr id="1" name=""/>
        <p:cNvGrpSpPr/>
        <p:nvPr/>
      </p:nvGrpSpPr>
      <p:grpSpPr>
        <a:xfrm>
          <a:off x="0" y="0"/>
          <a:ext cx="0" cy="0"/>
          <a:chOff x="0" y="0"/>
          <a:chExt cx="0" cy="0"/>
        </a:xfrm>
      </p:grpSpPr>
      <p:sp>
        <p:nvSpPr>
          <p:cNvPr id="15" name="Title Placeholder 4"/>
          <p:cNvSpPr>
            <a:spLocks noGrp="1"/>
          </p:cNvSpPr>
          <p:nvPr>
            <p:ph type="title"/>
          </p:nvPr>
        </p:nvSpPr>
        <p:spPr>
          <a:xfrm>
            <a:off x="953812" y="1980001"/>
            <a:ext cx="10972800" cy="714291"/>
          </a:xfrm>
          <a:prstGeom prst="rect">
            <a:avLst/>
          </a:prstGeom>
          <a:noFill/>
        </p:spPr>
        <p:txBody>
          <a:bodyPr vert="horz" lIns="0" tIns="0" rIns="0" bIns="0" rtlCol="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3600"/>
            </a:lvl1pPr>
          </a:lstStyle>
          <a:p>
            <a:r>
              <a:rPr lang="x-none"/>
              <a:t>Click to edit Master title style</a:t>
            </a:r>
            <a:endParaRPr lang="nl-NL" dirty="0"/>
          </a:p>
        </p:txBody>
      </p:sp>
      <p:sp>
        <p:nvSpPr>
          <p:cNvPr id="20" name="Text Placeholder 3"/>
          <p:cNvSpPr>
            <a:spLocks noGrp="1"/>
          </p:cNvSpPr>
          <p:nvPr>
            <p:ph type="body" sz="half" idx="2"/>
          </p:nvPr>
        </p:nvSpPr>
        <p:spPr>
          <a:xfrm>
            <a:off x="953812" y="2657892"/>
            <a:ext cx="7315200" cy="1178398"/>
          </a:xfrm>
          <a:prstGeom prst="rect">
            <a:avLst/>
          </a:prstGeom>
        </p:spPr>
        <p:txBody>
          <a:bodyPr lIns="0" tIns="0" rIns="0" bIns="0"/>
          <a:lstStyle>
            <a:lvl1pPr marL="0" indent="0">
              <a:buNone/>
              <a:defRPr sz="2400" b="0" i="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dirty="0"/>
              <a:t>Click to edit Master text styles</a:t>
            </a:r>
          </a:p>
        </p:txBody>
      </p:sp>
    </p:spTree>
    <p:extLst>
      <p:ext uri="{BB962C8B-B14F-4D97-AF65-F5344CB8AC3E}">
        <p14:creationId xmlns:p14="http://schemas.microsoft.com/office/powerpoint/2010/main" val="193527236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Title Placeholder 4"/>
          <p:cNvSpPr>
            <a:spLocks noGrp="1"/>
          </p:cNvSpPr>
          <p:nvPr>
            <p:ph type="title"/>
          </p:nvPr>
        </p:nvSpPr>
        <p:spPr>
          <a:xfrm>
            <a:off x="953812" y="1980001"/>
            <a:ext cx="10972800" cy="714291"/>
          </a:xfrm>
          <a:prstGeom prst="rect">
            <a:avLst/>
          </a:prstGeom>
          <a:noFill/>
        </p:spPr>
        <p:txBody>
          <a:bodyPr vert="horz" lIns="0" tIns="0" rIns="0" bIns="0" rtlCol="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3600" b="1">
                <a:solidFill>
                  <a:schemeClr val="bg1"/>
                </a:solidFill>
              </a:defRPr>
            </a:lvl1pPr>
          </a:lstStyle>
          <a:p>
            <a:r>
              <a:rPr lang="x-none" dirty="0"/>
              <a:t>Click to edit Master title style</a:t>
            </a:r>
            <a:endParaRPr lang="nl-NL" dirty="0"/>
          </a:p>
        </p:txBody>
      </p:sp>
      <p:sp>
        <p:nvSpPr>
          <p:cNvPr id="8" name="Text Placeholder 3"/>
          <p:cNvSpPr>
            <a:spLocks noGrp="1"/>
          </p:cNvSpPr>
          <p:nvPr>
            <p:ph type="body" sz="half" idx="2"/>
          </p:nvPr>
        </p:nvSpPr>
        <p:spPr>
          <a:xfrm>
            <a:off x="953812" y="2657892"/>
            <a:ext cx="7315200" cy="1178398"/>
          </a:xfrm>
          <a:prstGeom prst="rect">
            <a:avLst/>
          </a:prstGeom>
        </p:spPr>
        <p:txBody>
          <a:bodyPr lIns="0" tIns="0" rIns="0" bIns="0"/>
          <a:lstStyle>
            <a:lvl1pPr marL="0" indent="0">
              <a:buNone/>
              <a:defRPr sz="2400" b="0" i="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dirty="0"/>
              <a:t>Click to edit Master text styles</a:t>
            </a:r>
          </a:p>
        </p:txBody>
      </p:sp>
    </p:spTree>
    <p:extLst>
      <p:ext uri="{BB962C8B-B14F-4D97-AF65-F5344CB8AC3E}">
        <p14:creationId xmlns:p14="http://schemas.microsoft.com/office/powerpoint/2010/main" val="3410882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7" name="Title 1"/>
          <p:cNvSpPr>
            <a:spLocks noGrp="1"/>
          </p:cNvSpPr>
          <p:nvPr>
            <p:ph type="title"/>
          </p:nvPr>
        </p:nvSpPr>
        <p:spPr>
          <a:xfrm>
            <a:off x="2389717" y="4800600"/>
            <a:ext cx="7315200" cy="566738"/>
          </a:xfrm>
          <a:prstGeom prst="rect">
            <a:avLst/>
          </a:prstGeom>
        </p:spPr>
        <p:txBody>
          <a:bodyPr anchor="b"/>
          <a:lstStyle>
            <a:lvl1pPr algn="l" eaLnBrk="1" latinLnBrk="0" hangingPunct="1">
              <a:defRPr kumimoji="0" lang="nl-NL" sz="2000" b="1">
                <a:solidFill>
                  <a:srgbClr val="FFFFFF"/>
                </a:solidFill>
              </a:defRPr>
            </a:lvl1pPr>
          </a:lstStyle>
          <a:p>
            <a:pPr eaLnBrk="1" latinLnBrk="0" hangingPunct="1"/>
            <a:r>
              <a:rPr lang="nl-NL" dirty="0"/>
              <a:t>Klik om de stijl te bewerken</a:t>
            </a:r>
            <a:endParaRPr dirty="0"/>
          </a:p>
        </p:txBody>
      </p:sp>
      <p:sp>
        <p:nvSpPr>
          <p:cNvPr id="8" name="Picture Placeholder 2"/>
          <p:cNvSpPr>
            <a:spLocks noGrp="1"/>
          </p:cNvSpPr>
          <p:nvPr>
            <p:ph type="pic" idx="1"/>
          </p:nvPr>
        </p:nvSpPr>
        <p:spPr>
          <a:xfrm>
            <a:off x="2389717" y="612775"/>
            <a:ext cx="7315200" cy="4114800"/>
          </a:xfrm>
          <a:prstGeom prst="rect">
            <a:avLst/>
          </a:prstGeom>
        </p:spPr>
        <p:txBody>
          <a:bodyPr/>
          <a:lstStyle>
            <a:lvl1pPr marL="0" indent="0" eaLnBrk="1" latinLnBrk="0" hangingPunct="1">
              <a:buNone/>
              <a:defRPr kumimoji="0" lang="nl-NL" sz="3200" b="1">
                <a:solidFill>
                  <a:srgbClr val="FFFFFF"/>
                </a:solidFill>
              </a:defRPr>
            </a:lvl1pPr>
            <a:lvl2pPr marL="457200" indent="0" eaLnBrk="1" latinLnBrk="0" hangingPunct="1">
              <a:buNone/>
              <a:defRPr kumimoji="0" lang="nl-NL" sz="2800"/>
            </a:lvl2pPr>
            <a:lvl3pPr marL="914400" indent="0" eaLnBrk="1" latinLnBrk="0" hangingPunct="1">
              <a:buNone/>
              <a:defRPr kumimoji="0" lang="nl-NL" sz="2400"/>
            </a:lvl3pPr>
            <a:lvl4pPr marL="1371600" indent="0" eaLnBrk="1" latinLnBrk="0" hangingPunct="1">
              <a:buNone/>
              <a:defRPr kumimoji="0" lang="nl-NL" sz="2000"/>
            </a:lvl4pPr>
            <a:lvl5pPr marL="1828800" indent="0" eaLnBrk="1" latinLnBrk="0" hangingPunct="1">
              <a:buNone/>
              <a:defRPr kumimoji="0" lang="nl-NL" sz="2000"/>
            </a:lvl5pPr>
            <a:lvl6pPr marL="2286000" indent="0" eaLnBrk="1" latinLnBrk="0" hangingPunct="1">
              <a:buNone/>
              <a:defRPr kumimoji="0" lang="nl-NL" sz="2000"/>
            </a:lvl6pPr>
            <a:lvl7pPr marL="2743200" indent="0" eaLnBrk="1" latinLnBrk="0" hangingPunct="1">
              <a:buNone/>
              <a:defRPr kumimoji="0" lang="nl-NL" sz="2000"/>
            </a:lvl7pPr>
            <a:lvl8pPr marL="3200400" indent="0" eaLnBrk="1" latinLnBrk="0" hangingPunct="1">
              <a:buNone/>
              <a:defRPr kumimoji="0" lang="nl-NL" sz="2000"/>
            </a:lvl8pPr>
            <a:lvl9pPr marL="3657600" indent="0" eaLnBrk="1" latinLnBrk="0" hangingPunct="1">
              <a:buNone/>
              <a:defRPr kumimoji="0" lang="nl-NL" sz="2000"/>
            </a:lvl9pPr>
          </a:lstStyle>
          <a:p>
            <a:pPr eaLnBrk="1" latinLnBrk="0" hangingPunct="1"/>
            <a:r>
              <a:rPr lang="nl-NL" dirty="0"/>
              <a:t>Klik op het pictogram als u een afbeelding wilt toevoegen</a:t>
            </a:r>
            <a:endParaRPr dirty="0"/>
          </a:p>
        </p:txBody>
      </p:sp>
      <p:sp>
        <p:nvSpPr>
          <p:cNvPr id="9" name="Text Placeholder 3"/>
          <p:cNvSpPr>
            <a:spLocks noGrp="1"/>
          </p:cNvSpPr>
          <p:nvPr>
            <p:ph type="body" sz="half" idx="2"/>
          </p:nvPr>
        </p:nvSpPr>
        <p:spPr>
          <a:xfrm>
            <a:off x="2389717" y="5367338"/>
            <a:ext cx="7315200" cy="804862"/>
          </a:xfrm>
          <a:prstGeom prst="rect">
            <a:avLst/>
          </a:prstGeom>
        </p:spPr>
        <p:txBody>
          <a:bodyPr/>
          <a:lstStyle>
            <a:lvl1pPr marL="0" indent="0" eaLnBrk="1" latinLnBrk="0" hangingPunct="1">
              <a:buNone/>
              <a:defRPr kumimoji="0" lang="nl-NL" sz="1400">
                <a:solidFill>
                  <a:srgbClr val="FFFFFF"/>
                </a:solidFill>
              </a:defRPr>
            </a:lvl1pPr>
            <a:lvl2pPr marL="457200" indent="0" eaLnBrk="1" latinLnBrk="0" hangingPunct="1">
              <a:buNone/>
              <a:defRPr kumimoji="0" lang="nl-NL" sz="1200"/>
            </a:lvl2pPr>
            <a:lvl3pPr marL="914400" indent="0" eaLnBrk="1" latinLnBrk="0" hangingPunct="1">
              <a:buNone/>
              <a:defRPr kumimoji="0" lang="nl-NL" sz="1000"/>
            </a:lvl3pPr>
            <a:lvl4pPr marL="1371600" indent="0" eaLnBrk="1" latinLnBrk="0" hangingPunct="1">
              <a:buNone/>
              <a:defRPr kumimoji="0" lang="nl-NL" sz="900"/>
            </a:lvl4pPr>
            <a:lvl5pPr marL="1828800" indent="0" eaLnBrk="1" latinLnBrk="0" hangingPunct="1">
              <a:buNone/>
              <a:defRPr kumimoji="0" lang="nl-NL" sz="900"/>
            </a:lvl5pPr>
            <a:lvl6pPr marL="2286000" indent="0" eaLnBrk="1" latinLnBrk="0" hangingPunct="1">
              <a:buNone/>
              <a:defRPr kumimoji="0" lang="nl-NL" sz="900"/>
            </a:lvl6pPr>
            <a:lvl7pPr marL="2743200" indent="0" eaLnBrk="1" latinLnBrk="0" hangingPunct="1">
              <a:buNone/>
              <a:defRPr kumimoji="0" lang="nl-NL" sz="900"/>
            </a:lvl7pPr>
            <a:lvl8pPr marL="3200400" indent="0" eaLnBrk="1" latinLnBrk="0" hangingPunct="1">
              <a:buNone/>
              <a:defRPr kumimoji="0" lang="nl-NL" sz="900"/>
            </a:lvl8pPr>
            <a:lvl9pPr marL="3657600" indent="0" eaLnBrk="1" latinLnBrk="0" hangingPunct="1">
              <a:buNone/>
              <a:defRPr kumimoji="0" lang="nl-NL" sz="900"/>
            </a:lvl9pPr>
          </a:lstStyle>
          <a:p>
            <a:pPr lvl="0" eaLnBrk="1" latinLnBrk="0" hangingPunct="1"/>
            <a:r>
              <a:rPr lang="nl-NL" dirty="0"/>
              <a:t>Klik om de modelstijlen te bewerken</a:t>
            </a:r>
          </a:p>
        </p:txBody>
      </p:sp>
    </p:spTree>
    <p:extLst>
      <p:ext uri="{BB962C8B-B14F-4D97-AF65-F5344CB8AC3E}">
        <p14:creationId xmlns:p14="http://schemas.microsoft.com/office/powerpoint/2010/main" val="817615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ussen Pagina">
    <p:spTree>
      <p:nvGrpSpPr>
        <p:cNvPr id="1" name=""/>
        <p:cNvGrpSpPr/>
        <p:nvPr/>
      </p:nvGrpSpPr>
      <p:grpSpPr>
        <a:xfrm>
          <a:off x="0" y="0"/>
          <a:ext cx="0" cy="0"/>
          <a:chOff x="0" y="0"/>
          <a:chExt cx="0" cy="0"/>
        </a:xfrm>
      </p:grpSpPr>
      <p:sp>
        <p:nvSpPr>
          <p:cNvPr id="7" name="Subtitle 2"/>
          <p:cNvSpPr>
            <a:spLocks noGrp="1"/>
          </p:cNvSpPr>
          <p:nvPr>
            <p:ph type="subTitle" idx="1"/>
          </p:nvPr>
        </p:nvSpPr>
        <p:spPr>
          <a:xfrm>
            <a:off x="914400" y="2133600"/>
            <a:ext cx="8936449" cy="2705827"/>
          </a:xfrm>
          <a:prstGeom prst="rect">
            <a:avLst/>
          </a:prstGeom>
        </p:spPr>
        <p:txBody>
          <a:bodyPr lIns="0" tIns="0" rIns="0" bIns="0"/>
          <a:lstStyle>
            <a:lvl1pPr marL="0" indent="0" algn="l">
              <a:buNone/>
              <a:defRPr b="1"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dirty="0"/>
              <a:t>Click to edit Master subtitle style</a:t>
            </a:r>
            <a:endParaRPr lang="nl-NL" dirty="0"/>
          </a:p>
        </p:txBody>
      </p:sp>
      <p:sp>
        <p:nvSpPr>
          <p:cNvPr id="13" name="Footer Placeholder 19"/>
          <p:cNvSpPr>
            <a:spLocks noGrp="1"/>
          </p:cNvSpPr>
          <p:nvPr>
            <p:ph type="ftr" sz="quarter" idx="3"/>
          </p:nvPr>
        </p:nvSpPr>
        <p:spPr>
          <a:xfrm>
            <a:off x="4180560" y="6446839"/>
            <a:ext cx="3653224" cy="365125"/>
          </a:xfrm>
          <a:prstGeom prst="rect">
            <a:avLst/>
          </a:prstGeom>
        </p:spPr>
        <p:txBody>
          <a:bodyPr vert="horz" lIns="0" tIns="0" rIns="0" bIns="0" rtlCol="0" anchor="ctr" anchorCtr="0"/>
          <a:lstStyle>
            <a:lvl1pPr algn="l" fontAlgn="auto">
              <a:spcBef>
                <a:spcPts val="0"/>
              </a:spcBef>
              <a:spcAft>
                <a:spcPts val="0"/>
              </a:spcAft>
              <a:defRPr sz="1100">
                <a:solidFill>
                  <a:srgbClr val="F8971D"/>
                </a:solidFill>
                <a:latin typeface="+mn-lt"/>
                <a:ea typeface="+mn-ea"/>
              </a:defRPr>
            </a:lvl1pPr>
          </a:lstStyle>
          <a:p>
            <a:pPr>
              <a:defRPr/>
            </a:pPr>
            <a:r>
              <a:rPr lang="nl-NL"/>
              <a:t>Relatie dag 2019</a:t>
            </a:r>
            <a:endParaRPr lang="nl-NL" dirty="0"/>
          </a:p>
        </p:txBody>
      </p:sp>
      <p:sp>
        <p:nvSpPr>
          <p:cNvPr id="14" name="Date Placeholder 15"/>
          <p:cNvSpPr>
            <a:spLocks noGrp="1"/>
          </p:cNvSpPr>
          <p:nvPr>
            <p:ph type="dt" sz="half" idx="2"/>
          </p:nvPr>
        </p:nvSpPr>
        <p:spPr>
          <a:xfrm>
            <a:off x="7833784" y="6448426"/>
            <a:ext cx="2844800" cy="365125"/>
          </a:xfrm>
          <a:prstGeom prst="rect">
            <a:avLst/>
          </a:prstGeom>
        </p:spPr>
        <p:txBody>
          <a:bodyPr vert="horz" lIns="0" tIns="0" rIns="0" bIns="0" rtlCol="0" anchor="ctr"/>
          <a:lstStyle>
            <a:lvl1pPr algn="r" fontAlgn="auto">
              <a:spcBef>
                <a:spcPts val="0"/>
              </a:spcBef>
              <a:spcAft>
                <a:spcPts val="0"/>
              </a:spcAft>
              <a:defRPr sz="1100">
                <a:solidFill>
                  <a:srgbClr val="F8971D"/>
                </a:solidFill>
                <a:latin typeface="+mn-lt"/>
                <a:ea typeface="+mn-ea"/>
              </a:defRPr>
            </a:lvl1pPr>
          </a:lstStyle>
          <a:p>
            <a:pPr>
              <a:defRPr/>
            </a:pPr>
            <a:fld id="{19B408DD-8571-4ED7-8923-D2525C127997}" type="datetime1">
              <a:rPr lang="nl-NL" smtClean="0"/>
              <a:t>25-11-2019</a:t>
            </a:fld>
            <a:endParaRPr lang="nl-NL" dirty="0"/>
          </a:p>
        </p:txBody>
      </p:sp>
    </p:spTree>
    <p:extLst>
      <p:ext uri="{BB962C8B-B14F-4D97-AF65-F5344CB8AC3E}">
        <p14:creationId xmlns:p14="http://schemas.microsoft.com/office/powerpoint/2010/main" val="148915710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agina">
    <p:spTree>
      <p:nvGrpSpPr>
        <p:cNvPr id="1" name=""/>
        <p:cNvGrpSpPr/>
        <p:nvPr/>
      </p:nvGrpSpPr>
      <p:grpSpPr>
        <a:xfrm>
          <a:off x="0" y="0"/>
          <a:ext cx="0" cy="0"/>
          <a:chOff x="0" y="0"/>
          <a:chExt cx="0" cy="0"/>
        </a:xfrm>
      </p:grpSpPr>
      <p:sp>
        <p:nvSpPr>
          <p:cNvPr id="19" name="Title 17"/>
          <p:cNvSpPr>
            <a:spLocks noGrp="1"/>
          </p:cNvSpPr>
          <p:nvPr>
            <p:ph type="title"/>
          </p:nvPr>
        </p:nvSpPr>
        <p:spPr>
          <a:xfrm>
            <a:off x="609600" y="360001"/>
            <a:ext cx="10465456" cy="1143000"/>
          </a:xfrm>
          <a:prstGeom prst="rect">
            <a:avLst/>
          </a:prstGeom>
        </p:spPr>
        <p:txBody>
          <a:bodyPr vert="horz" lIns="0" tIns="0" rIns="0" bIns="0"/>
          <a:lstStyle>
            <a:lvl1pPr algn="l">
              <a:defRPr sz="3200" b="1" i="0">
                <a:solidFill>
                  <a:srgbClr val="F8971D"/>
                </a:solidFill>
              </a:defRPr>
            </a:lvl1pPr>
          </a:lstStyle>
          <a:p>
            <a:r>
              <a:rPr lang="x-none" dirty="0"/>
              <a:t>Click to edit Master title style</a:t>
            </a:r>
            <a:endParaRPr lang="nl-NL" dirty="0"/>
          </a:p>
        </p:txBody>
      </p:sp>
      <p:sp>
        <p:nvSpPr>
          <p:cNvPr id="6" name="Tijdelijke aanduiding voor tekst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a:defRPr>
                <a:solidFill>
                  <a:srgbClr val="596D74"/>
                </a:solidFill>
              </a:defRPr>
            </a:lvl1pPr>
            <a:lvl2pPr>
              <a:defRPr>
                <a:solidFill>
                  <a:srgbClr val="596D74"/>
                </a:solidFill>
              </a:defRPr>
            </a:lvl2pPr>
            <a:lvl3pPr>
              <a:defRPr>
                <a:solidFill>
                  <a:srgbClr val="596D74"/>
                </a:solidFill>
              </a:defRPr>
            </a:lvl3pPr>
            <a:lvl4pPr>
              <a:defRPr>
                <a:solidFill>
                  <a:srgbClr val="596D74"/>
                </a:solidFill>
              </a:defRPr>
            </a:lvl4pPr>
            <a:lvl5pPr>
              <a:defRPr>
                <a:solidFill>
                  <a:srgbClr val="596D74"/>
                </a:solidFill>
              </a:defRPr>
            </a:lvl5pPr>
          </a:lstStyle>
          <a:p>
            <a:pPr lvl="0"/>
            <a:r>
              <a:rPr lang="nl-NL" noProof="0" dirty="0"/>
              <a:t>Klik om de modelstijlen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9" name="Footer Placeholder 19"/>
          <p:cNvSpPr>
            <a:spLocks noGrp="1"/>
          </p:cNvSpPr>
          <p:nvPr>
            <p:ph type="ftr" sz="quarter" idx="3"/>
          </p:nvPr>
        </p:nvSpPr>
        <p:spPr>
          <a:xfrm>
            <a:off x="4180560" y="6446839"/>
            <a:ext cx="3653224" cy="365125"/>
          </a:xfrm>
          <a:prstGeom prst="rect">
            <a:avLst/>
          </a:prstGeom>
        </p:spPr>
        <p:txBody>
          <a:bodyPr vert="horz" lIns="0" tIns="0" rIns="0" bIns="0" rtlCol="0" anchor="ctr" anchorCtr="0"/>
          <a:lstStyle>
            <a:lvl1pPr algn="l" fontAlgn="auto">
              <a:spcBef>
                <a:spcPts val="0"/>
              </a:spcBef>
              <a:spcAft>
                <a:spcPts val="0"/>
              </a:spcAft>
              <a:defRPr sz="1100">
                <a:solidFill>
                  <a:srgbClr val="F8971D"/>
                </a:solidFill>
                <a:latin typeface="+mn-lt"/>
                <a:ea typeface="+mn-ea"/>
              </a:defRPr>
            </a:lvl1pPr>
          </a:lstStyle>
          <a:p>
            <a:pPr>
              <a:defRPr/>
            </a:pPr>
            <a:r>
              <a:rPr lang="nl-NL"/>
              <a:t>Relatie dag 2019</a:t>
            </a:r>
            <a:endParaRPr lang="nl-NL" dirty="0"/>
          </a:p>
        </p:txBody>
      </p:sp>
      <p:sp>
        <p:nvSpPr>
          <p:cNvPr id="10" name="Date Placeholder 15"/>
          <p:cNvSpPr>
            <a:spLocks noGrp="1"/>
          </p:cNvSpPr>
          <p:nvPr>
            <p:ph type="dt" sz="half" idx="2"/>
          </p:nvPr>
        </p:nvSpPr>
        <p:spPr>
          <a:xfrm>
            <a:off x="7833784" y="6448426"/>
            <a:ext cx="2844800" cy="365125"/>
          </a:xfrm>
          <a:prstGeom prst="rect">
            <a:avLst/>
          </a:prstGeom>
        </p:spPr>
        <p:txBody>
          <a:bodyPr vert="horz" lIns="0" tIns="0" rIns="0" bIns="0" rtlCol="0" anchor="ctr"/>
          <a:lstStyle>
            <a:lvl1pPr algn="r" fontAlgn="auto">
              <a:spcBef>
                <a:spcPts val="0"/>
              </a:spcBef>
              <a:spcAft>
                <a:spcPts val="0"/>
              </a:spcAft>
              <a:defRPr sz="1100">
                <a:solidFill>
                  <a:srgbClr val="F8971D"/>
                </a:solidFill>
                <a:latin typeface="+mn-lt"/>
                <a:ea typeface="+mn-ea"/>
              </a:defRPr>
            </a:lvl1pPr>
          </a:lstStyle>
          <a:p>
            <a:pPr>
              <a:defRPr/>
            </a:pPr>
            <a:fld id="{C958D13B-C271-4FE2-BD46-811561ECF441}" type="datetime1">
              <a:rPr lang="nl-NL" smtClean="0"/>
              <a:t>25-11-2019</a:t>
            </a:fld>
            <a:endParaRPr lang="nl-NL" dirty="0"/>
          </a:p>
        </p:txBody>
      </p:sp>
    </p:spTree>
    <p:extLst>
      <p:ext uri="{BB962C8B-B14F-4D97-AF65-F5344CB8AC3E}">
        <p14:creationId xmlns:p14="http://schemas.microsoft.com/office/powerpoint/2010/main" val="153716747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Pagina 1">
    <p:spTree>
      <p:nvGrpSpPr>
        <p:cNvPr id="1" name=""/>
        <p:cNvGrpSpPr/>
        <p:nvPr/>
      </p:nvGrpSpPr>
      <p:grpSpPr>
        <a:xfrm>
          <a:off x="0" y="0"/>
          <a:ext cx="0" cy="0"/>
          <a:chOff x="0" y="0"/>
          <a:chExt cx="0" cy="0"/>
        </a:xfrm>
      </p:grpSpPr>
      <p:sp>
        <p:nvSpPr>
          <p:cNvPr id="15" name="Text Placeholder 13"/>
          <p:cNvSpPr>
            <a:spLocks noGrp="1"/>
          </p:cNvSpPr>
          <p:nvPr>
            <p:ph type="body" sz="quarter" idx="10"/>
          </p:nvPr>
        </p:nvSpPr>
        <p:spPr>
          <a:xfrm>
            <a:off x="960000" y="1980000"/>
            <a:ext cx="10115056" cy="4120767"/>
          </a:xfrm>
          <a:prstGeom prst="rect">
            <a:avLst/>
          </a:prstGeom>
        </p:spPr>
        <p:txBody>
          <a:bodyPr vert="horz" lIns="0" tIns="0" rIns="0" bIns="0" numCol="1"/>
          <a:lstStyle>
            <a:lvl1pPr marL="342900" indent="-342900">
              <a:spcBef>
                <a:spcPts val="0"/>
              </a:spcBef>
              <a:buSzPct val="120000"/>
              <a:buFont typeface="Arial"/>
              <a:buChar char="•"/>
              <a:defRPr sz="1900">
                <a:solidFill>
                  <a:srgbClr val="596D74"/>
                </a:solidFill>
              </a:defRPr>
            </a:lvl1pPr>
            <a:lvl2pPr marL="0" indent="0">
              <a:spcBef>
                <a:spcPts val="0"/>
              </a:spcBef>
              <a:buFontTx/>
              <a:buNone/>
              <a:defRPr>
                <a:solidFill>
                  <a:srgbClr val="596D74"/>
                </a:solidFill>
              </a:defRPr>
            </a:lvl2pPr>
            <a:lvl3pPr marL="0" indent="0">
              <a:spcBef>
                <a:spcPts val="0"/>
              </a:spcBef>
              <a:buFontTx/>
              <a:buNone/>
              <a:defRPr>
                <a:solidFill>
                  <a:srgbClr val="596D74"/>
                </a:solidFill>
              </a:defRPr>
            </a:lvl3pPr>
            <a:lvl4pPr marL="0" indent="0">
              <a:spcBef>
                <a:spcPts val="0"/>
              </a:spcBef>
              <a:buFontTx/>
              <a:buNone/>
              <a:defRPr>
                <a:solidFill>
                  <a:srgbClr val="596D74"/>
                </a:solidFill>
              </a:defRPr>
            </a:lvl4pPr>
            <a:lvl5pPr marL="0" indent="0">
              <a:spcBef>
                <a:spcPts val="0"/>
              </a:spcBef>
              <a:buFontTx/>
              <a:buNone/>
              <a:defRPr>
                <a:solidFill>
                  <a:srgbClr val="596D74"/>
                </a:solidFill>
              </a:defRPr>
            </a:lvl5pPr>
          </a:lstStyle>
          <a:p>
            <a:pPr lvl="0"/>
            <a:r>
              <a:rPr lang="x-none" dirty="0"/>
              <a:t>Click to edit Master text styles</a:t>
            </a:r>
          </a:p>
        </p:txBody>
      </p:sp>
      <p:sp>
        <p:nvSpPr>
          <p:cNvPr id="19" name="Title 17"/>
          <p:cNvSpPr>
            <a:spLocks noGrp="1"/>
          </p:cNvSpPr>
          <p:nvPr>
            <p:ph type="title"/>
          </p:nvPr>
        </p:nvSpPr>
        <p:spPr>
          <a:xfrm>
            <a:off x="960000" y="360001"/>
            <a:ext cx="10115056" cy="1143000"/>
          </a:xfrm>
          <a:prstGeom prst="rect">
            <a:avLst/>
          </a:prstGeom>
        </p:spPr>
        <p:txBody>
          <a:bodyPr vert="horz" lIns="0" tIns="0" rIns="0" bIns="0"/>
          <a:lstStyle>
            <a:lvl1pPr algn="l">
              <a:defRPr sz="3200" b="1" i="0">
                <a:solidFill>
                  <a:srgbClr val="F8971D"/>
                </a:solidFill>
              </a:defRPr>
            </a:lvl1pPr>
          </a:lstStyle>
          <a:p>
            <a:r>
              <a:rPr lang="x-none" dirty="0"/>
              <a:t>Click to edit Master title style</a:t>
            </a:r>
            <a:endParaRPr lang="nl-NL" dirty="0"/>
          </a:p>
        </p:txBody>
      </p:sp>
      <p:sp>
        <p:nvSpPr>
          <p:cNvPr id="8" name="Footer Placeholder 19"/>
          <p:cNvSpPr>
            <a:spLocks noGrp="1"/>
          </p:cNvSpPr>
          <p:nvPr>
            <p:ph type="ftr" sz="quarter" idx="3"/>
          </p:nvPr>
        </p:nvSpPr>
        <p:spPr>
          <a:xfrm>
            <a:off x="4180560" y="6446839"/>
            <a:ext cx="3653224" cy="365125"/>
          </a:xfrm>
          <a:prstGeom prst="rect">
            <a:avLst/>
          </a:prstGeom>
        </p:spPr>
        <p:txBody>
          <a:bodyPr vert="horz" lIns="0" tIns="0" rIns="0" bIns="0" rtlCol="0" anchor="ctr" anchorCtr="0"/>
          <a:lstStyle>
            <a:lvl1pPr algn="l" fontAlgn="auto">
              <a:spcBef>
                <a:spcPts val="0"/>
              </a:spcBef>
              <a:spcAft>
                <a:spcPts val="0"/>
              </a:spcAft>
              <a:defRPr sz="1100">
                <a:solidFill>
                  <a:srgbClr val="F8971D"/>
                </a:solidFill>
                <a:latin typeface="+mn-lt"/>
                <a:ea typeface="+mn-ea"/>
              </a:defRPr>
            </a:lvl1pPr>
          </a:lstStyle>
          <a:p>
            <a:pPr>
              <a:defRPr/>
            </a:pPr>
            <a:r>
              <a:rPr lang="nl-NL"/>
              <a:t>Relatie dag 2019</a:t>
            </a:r>
            <a:endParaRPr lang="nl-NL" dirty="0"/>
          </a:p>
        </p:txBody>
      </p:sp>
      <p:sp>
        <p:nvSpPr>
          <p:cNvPr id="9" name="Date Placeholder 15"/>
          <p:cNvSpPr>
            <a:spLocks noGrp="1"/>
          </p:cNvSpPr>
          <p:nvPr>
            <p:ph type="dt" sz="half" idx="2"/>
          </p:nvPr>
        </p:nvSpPr>
        <p:spPr>
          <a:xfrm>
            <a:off x="7833784" y="6448426"/>
            <a:ext cx="2844800" cy="365125"/>
          </a:xfrm>
          <a:prstGeom prst="rect">
            <a:avLst/>
          </a:prstGeom>
        </p:spPr>
        <p:txBody>
          <a:bodyPr vert="horz" lIns="0" tIns="0" rIns="0" bIns="0" rtlCol="0" anchor="ctr"/>
          <a:lstStyle>
            <a:lvl1pPr algn="r" fontAlgn="auto">
              <a:spcBef>
                <a:spcPts val="0"/>
              </a:spcBef>
              <a:spcAft>
                <a:spcPts val="0"/>
              </a:spcAft>
              <a:defRPr sz="1100">
                <a:solidFill>
                  <a:srgbClr val="F8971D"/>
                </a:solidFill>
                <a:latin typeface="+mn-lt"/>
                <a:ea typeface="+mn-ea"/>
              </a:defRPr>
            </a:lvl1pPr>
          </a:lstStyle>
          <a:p>
            <a:pPr>
              <a:defRPr/>
            </a:pPr>
            <a:fld id="{CD1F26A2-89E3-4077-9BAF-297BBD772CA3}" type="datetime1">
              <a:rPr lang="nl-NL" smtClean="0"/>
              <a:t>25-11-2019</a:t>
            </a:fld>
            <a:endParaRPr lang="nl-NL" dirty="0"/>
          </a:p>
        </p:txBody>
      </p:sp>
    </p:spTree>
    <p:extLst>
      <p:ext uri="{BB962C8B-B14F-4D97-AF65-F5344CB8AC3E}">
        <p14:creationId xmlns:p14="http://schemas.microsoft.com/office/powerpoint/2010/main" val="236400009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Pagina 2">
    <p:spTree>
      <p:nvGrpSpPr>
        <p:cNvPr id="1" name=""/>
        <p:cNvGrpSpPr/>
        <p:nvPr/>
      </p:nvGrpSpPr>
      <p:grpSpPr>
        <a:xfrm>
          <a:off x="0" y="0"/>
          <a:ext cx="0" cy="0"/>
          <a:chOff x="0" y="0"/>
          <a:chExt cx="0" cy="0"/>
        </a:xfrm>
      </p:grpSpPr>
      <p:sp>
        <p:nvSpPr>
          <p:cNvPr id="15" name="Text Placeholder 13"/>
          <p:cNvSpPr>
            <a:spLocks noGrp="1"/>
          </p:cNvSpPr>
          <p:nvPr>
            <p:ph type="body" sz="quarter" idx="10"/>
          </p:nvPr>
        </p:nvSpPr>
        <p:spPr>
          <a:xfrm>
            <a:off x="960000" y="1980000"/>
            <a:ext cx="10115056" cy="4120767"/>
          </a:xfrm>
          <a:prstGeom prst="rect">
            <a:avLst/>
          </a:prstGeom>
        </p:spPr>
        <p:txBody>
          <a:bodyPr vert="horz" lIns="0" tIns="0" rIns="0" bIns="0" numCol="3" spcCol="360000" anchor="t">
            <a:noAutofit/>
          </a:bodyPr>
          <a:lstStyle>
            <a:lvl1pPr marL="342900" indent="-342900">
              <a:spcBef>
                <a:spcPts val="0"/>
              </a:spcBef>
              <a:buSzPct val="120000"/>
              <a:buFont typeface="Arial"/>
              <a:buChar char="•"/>
              <a:defRPr sz="1900">
                <a:solidFill>
                  <a:srgbClr val="596D74"/>
                </a:solidFill>
              </a:defRPr>
            </a:lvl1pPr>
            <a:lvl2pPr marL="0" indent="0">
              <a:spcBef>
                <a:spcPts val="0"/>
              </a:spcBef>
              <a:buFontTx/>
              <a:buNone/>
              <a:defRPr>
                <a:solidFill>
                  <a:srgbClr val="596D74"/>
                </a:solidFill>
              </a:defRPr>
            </a:lvl2pPr>
            <a:lvl3pPr marL="0" indent="0">
              <a:spcBef>
                <a:spcPts val="0"/>
              </a:spcBef>
              <a:buFontTx/>
              <a:buNone/>
              <a:defRPr>
                <a:solidFill>
                  <a:srgbClr val="596D74"/>
                </a:solidFill>
              </a:defRPr>
            </a:lvl3pPr>
            <a:lvl4pPr marL="0" indent="0">
              <a:spcBef>
                <a:spcPts val="0"/>
              </a:spcBef>
              <a:buFontTx/>
              <a:buNone/>
              <a:defRPr>
                <a:solidFill>
                  <a:srgbClr val="596D74"/>
                </a:solidFill>
              </a:defRPr>
            </a:lvl4pPr>
            <a:lvl5pPr marL="0" indent="0">
              <a:spcBef>
                <a:spcPts val="0"/>
              </a:spcBef>
              <a:buFontTx/>
              <a:buNone/>
              <a:defRPr>
                <a:solidFill>
                  <a:srgbClr val="596D74"/>
                </a:solidFill>
              </a:defRPr>
            </a:lvl5pPr>
          </a:lstStyle>
          <a:p>
            <a:pPr lvl="0"/>
            <a:r>
              <a:rPr lang="x-none" dirty="0"/>
              <a:t>Click to edit Master text styles</a:t>
            </a:r>
          </a:p>
        </p:txBody>
      </p:sp>
      <p:sp>
        <p:nvSpPr>
          <p:cNvPr id="19" name="Title 17"/>
          <p:cNvSpPr>
            <a:spLocks noGrp="1"/>
          </p:cNvSpPr>
          <p:nvPr>
            <p:ph type="title"/>
          </p:nvPr>
        </p:nvSpPr>
        <p:spPr>
          <a:xfrm>
            <a:off x="960000" y="360001"/>
            <a:ext cx="10115056" cy="1143000"/>
          </a:xfrm>
          <a:prstGeom prst="rect">
            <a:avLst/>
          </a:prstGeom>
        </p:spPr>
        <p:txBody>
          <a:bodyPr vert="horz" lIns="0" tIns="0" rIns="0" bIns="0"/>
          <a:lstStyle>
            <a:lvl1pPr algn="l">
              <a:defRPr sz="3200" b="1" i="0">
                <a:solidFill>
                  <a:srgbClr val="F8971D"/>
                </a:solidFill>
              </a:defRPr>
            </a:lvl1pPr>
          </a:lstStyle>
          <a:p>
            <a:r>
              <a:rPr lang="x-none" dirty="0"/>
              <a:t>Click to edit Master title style</a:t>
            </a:r>
            <a:endParaRPr lang="nl-NL" dirty="0"/>
          </a:p>
        </p:txBody>
      </p:sp>
      <p:sp>
        <p:nvSpPr>
          <p:cNvPr id="8" name="Footer Placeholder 19"/>
          <p:cNvSpPr>
            <a:spLocks noGrp="1"/>
          </p:cNvSpPr>
          <p:nvPr>
            <p:ph type="ftr" sz="quarter" idx="3"/>
          </p:nvPr>
        </p:nvSpPr>
        <p:spPr>
          <a:xfrm>
            <a:off x="4180560" y="6446839"/>
            <a:ext cx="3653224" cy="365125"/>
          </a:xfrm>
          <a:prstGeom prst="rect">
            <a:avLst/>
          </a:prstGeom>
        </p:spPr>
        <p:txBody>
          <a:bodyPr vert="horz" lIns="0" tIns="0" rIns="0" bIns="0" rtlCol="0" anchor="ctr" anchorCtr="0"/>
          <a:lstStyle>
            <a:lvl1pPr algn="l" fontAlgn="auto">
              <a:spcBef>
                <a:spcPts val="0"/>
              </a:spcBef>
              <a:spcAft>
                <a:spcPts val="0"/>
              </a:spcAft>
              <a:defRPr sz="1100">
                <a:solidFill>
                  <a:srgbClr val="F8971D"/>
                </a:solidFill>
                <a:latin typeface="+mn-lt"/>
                <a:ea typeface="+mn-ea"/>
              </a:defRPr>
            </a:lvl1pPr>
          </a:lstStyle>
          <a:p>
            <a:pPr>
              <a:defRPr/>
            </a:pPr>
            <a:r>
              <a:rPr lang="nl-NL"/>
              <a:t>Relatie dag 2019</a:t>
            </a:r>
            <a:endParaRPr lang="nl-NL" dirty="0"/>
          </a:p>
        </p:txBody>
      </p:sp>
      <p:sp>
        <p:nvSpPr>
          <p:cNvPr id="9" name="Date Placeholder 15"/>
          <p:cNvSpPr>
            <a:spLocks noGrp="1"/>
          </p:cNvSpPr>
          <p:nvPr>
            <p:ph type="dt" sz="half" idx="2"/>
          </p:nvPr>
        </p:nvSpPr>
        <p:spPr>
          <a:xfrm>
            <a:off x="7833784" y="6448426"/>
            <a:ext cx="2844800" cy="365125"/>
          </a:xfrm>
          <a:prstGeom prst="rect">
            <a:avLst/>
          </a:prstGeom>
        </p:spPr>
        <p:txBody>
          <a:bodyPr vert="horz" lIns="0" tIns="0" rIns="0" bIns="0" rtlCol="0" anchor="ctr"/>
          <a:lstStyle>
            <a:lvl1pPr algn="r" fontAlgn="auto">
              <a:spcBef>
                <a:spcPts val="0"/>
              </a:spcBef>
              <a:spcAft>
                <a:spcPts val="0"/>
              </a:spcAft>
              <a:defRPr sz="1100">
                <a:solidFill>
                  <a:srgbClr val="F8971D"/>
                </a:solidFill>
                <a:latin typeface="+mn-lt"/>
                <a:ea typeface="+mn-ea"/>
              </a:defRPr>
            </a:lvl1pPr>
          </a:lstStyle>
          <a:p>
            <a:pPr>
              <a:defRPr/>
            </a:pPr>
            <a:fld id="{49CA590C-C3F1-451B-82DD-4BDEAD47B381}" type="datetime1">
              <a:rPr lang="nl-NL" smtClean="0"/>
              <a:t>25-11-2019</a:t>
            </a:fld>
            <a:endParaRPr lang="nl-NL" dirty="0"/>
          </a:p>
        </p:txBody>
      </p:sp>
    </p:spTree>
    <p:extLst>
      <p:ext uri="{BB962C8B-B14F-4D97-AF65-F5344CB8AC3E}">
        <p14:creationId xmlns:p14="http://schemas.microsoft.com/office/powerpoint/2010/main" val="24717347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el en inhou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914400"/>
            <a:ext cx="10972800" cy="914400"/>
          </a:xfrm>
          <a:prstGeom prst="rect">
            <a:avLst/>
          </a:prstGeom>
        </p:spPr>
        <p:txBody>
          <a:bodyPr anchor="t">
            <a:normAutofit/>
          </a:bodyPr>
          <a:lstStyle>
            <a:lvl1pPr algn="l" eaLnBrk="1" latinLnBrk="0" hangingPunct="1">
              <a:defRPr kumimoji="0" lang="nl-NL" sz="3200" b="1" i="0">
                <a:solidFill>
                  <a:schemeClr val="accent6"/>
                </a:solidFill>
                <a:latin typeface="+mj-lt"/>
              </a:defRPr>
            </a:lvl1pPr>
          </a:lstStyle>
          <a:p>
            <a:pPr eaLnBrk="1" latinLnBrk="0" hangingPunct="1"/>
            <a:r>
              <a:rPr lang="x-none" dirty="0"/>
              <a:t>Click to edit Master title style</a:t>
            </a:r>
            <a:endParaRPr dirty="0"/>
          </a:p>
        </p:txBody>
      </p:sp>
      <p:sp>
        <p:nvSpPr>
          <p:cNvPr id="3" name="Content Placeholder 2"/>
          <p:cNvSpPr>
            <a:spLocks noGrp="1"/>
          </p:cNvSpPr>
          <p:nvPr>
            <p:ph idx="1"/>
          </p:nvPr>
        </p:nvSpPr>
        <p:spPr>
          <a:xfrm>
            <a:off x="609600" y="1828801"/>
            <a:ext cx="10972800" cy="4297363"/>
          </a:xfrm>
          <a:prstGeom prst="rect">
            <a:avLst/>
          </a:prstGeom>
        </p:spPr>
        <p:txBody>
          <a:bodyPr>
            <a:normAutofit/>
          </a:bodyPr>
          <a:lstStyle>
            <a:lvl1pPr marL="342900" indent="-342900" eaLnBrk="1" latinLnBrk="0" hangingPunct="1">
              <a:lnSpc>
                <a:spcPct val="150000"/>
              </a:lnSpc>
              <a:spcBef>
                <a:spcPts val="0"/>
              </a:spcBef>
              <a:buSzPct val="130000"/>
              <a:buFont typeface="Arial" pitchFamily="34" charset="0"/>
              <a:buChar char="•"/>
              <a:defRPr kumimoji="0" lang="nl-NL" sz="1900" b="0" i="0">
                <a:solidFill>
                  <a:srgbClr val="596D74"/>
                </a:solidFill>
                <a:latin typeface="+mn-lt"/>
              </a:defRPr>
            </a:lvl1pPr>
            <a:lvl2pPr marL="571500" indent="-228600" eaLnBrk="1" latinLnBrk="0" hangingPunct="1">
              <a:lnSpc>
                <a:spcPct val="150000"/>
              </a:lnSpc>
              <a:spcBef>
                <a:spcPts val="0"/>
              </a:spcBef>
              <a:buSzPct val="60000"/>
              <a:buFont typeface="Courier New" pitchFamily="49" charset="0"/>
              <a:buChar char="o"/>
              <a:defRPr kumimoji="0" lang="nl-NL" sz="1900" b="0" i="0">
                <a:solidFill>
                  <a:srgbClr val="596D74"/>
                </a:solidFill>
                <a:latin typeface="+mn-lt"/>
              </a:defRPr>
            </a:lvl2pPr>
            <a:lvl3pPr eaLnBrk="1" latinLnBrk="0" hangingPunct="1">
              <a:defRPr kumimoji="0" lang="nl-NL" sz="1900" b="0" i="0">
                <a:solidFill>
                  <a:srgbClr val="596D74"/>
                </a:solidFill>
                <a:latin typeface="+mn-lt"/>
              </a:defRPr>
            </a:lvl3pPr>
            <a:lvl4pPr eaLnBrk="1" latinLnBrk="0" hangingPunct="1">
              <a:defRPr kumimoji="0" lang="nl-NL" sz="1900" b="0" i="0">
                <a:solidFill>
                  <a:srgbClr val="596D74"/>
                </a:solidFill>
                <a:latin typeface="+mn-lt"/>
              </a:defRPr>
            </a:lvl4pPr>
            <a:lvl5pPr eaLnBrk="1" latinLnBrk="0" hangingPunct="1">
              <a:defRPr kumimoji="0" lang="nl-NL" sz="1900" b="0" i="0">
                <a:solidFill>
                  <a:srgbClr val="596D74"/>
                </a:solidFill>
                <a:latin typeface="+mn-lt"/>
              </a:defRPr>
            </a:lvl5pPr>
          </a:lstStyle>
          <a:p>
            <a:pPr lvl="0" eaLnBrk="1" latinLnBrk="0" hangingPunct="1"/>
            <a:r>
              <a:rPr lang="nl-NL" dirty="0"/>
              <a:t>Klik om de modelstijlen te bewerken</a:t>
            </a:r>
          </a:p>
          <a:p>
            <a:pPr lvl="1" eaLnBrk="1" latinLnBrk="0" hangingPunct="1"/>
            <a:r>
              <a:rPr lang="nl-NL" dirty="0"/>
              <a:t>Tweede niveau</a:t>
            </a:r>
          </a:p>
          <a:p>
            <a:pPr lvl="2" eaLnBrk="1" latinLnBrk="0" hangingPunct="1"/>
            <a:r>
              <a:rPr lang="nl-NL" dirty="0"/>
              <a:t>Derde niveau</a:t>
            </a:r>
          </a:p>
          <a:p>
            <a:pPr lvl="3" eaLnBrk="1" latinLnBrk="0" hangingPunct="1"/>
            <a:r>
              <a:rPr lang="nl-NL" dirty="0"/>
              <a:t>Vierde niveau</a:t>
            </a:r>
          </a:p>
          <a:p>
            <a:pPr lvl="4" eaLnBrk="1" latinLnBrk="0" hangingPunct="1"/>
            <a:r>
              <a:rPr lang="nl-NL" dirty="0"/>
              <a:t>Vijfde niveau</a:t>
            </a:r>
            <a:endParaRPr dirty="0"/>
          </a:p>
        </p:txBody>
      </p:sp>
      <p:sp>
        <p:nvSpPr>
          <p:cNvPr id="6" name="Footer Placeholder 19"/>
          <p:cNvSpPr>
            <a:spLocks noGrp="1"/>
          </p:cNvSpPr>
          <p:nvPr>
            <p:ph type="ftr" sz="quarter" idx="3"/>
          </p:nvPr>
        </p:nvSpPr>
        <p:spPr>
          <a:xfrm>
            <a:off x="4180560" y="6446839"/>
            <a:ext cx="3653224" cy="365125"/>
          </a:xfrm>
          <a:prstGeom prst="rect">
            <a:avLst/>
          </a:prstGeom>
        </p:spPr>
        <p:txBody>
          <a:bodyPr vert="horz" lIns="0" tIns="0" rIns="0" bIns="0" rtlCol="0" anchor="ctr" anchorCtr="0"/>
          <a:lstStyle>
            <a:lvl1pPr algn="l" fontAlgn="auto">
              <a:spcBef>
                <a:spcPts val="0"/>
              </a:spcBef>
              <a:spcAft>
                <a:spcPts val="0"/>
              </a:spcAft>
              <a:defRPr sz="1100">
                <a:solidFill>
                  <a:srgbClr val="F8971D"/>
                </a:solidFill>
                <a:latin typeface="+mn-lt"/>
                <a:ea typeface="+mn-ea"/>
              </a:defRPr>
            </a:lvl1pPr>
          </a:lstStyle>
          <a:p>
            <a:pPr>
              <a:defRPr/>
            </a:pPr>
            <a:r>
              <a:rPr lang="nl-NL"/>
              <a:t>Relatie dag 2019</a:t>
            </a:r>
            <a:endParaRPr lang="nl-NL" dirty="0"/>
          </a:p>
        </p:txBody>
      </p:sp>
      <p:sp>
        <p:nvSpPr>
          <p:cNvPr id="9" name="Date Placeholder 15"/>
          <p:cNvSpPr>
            <a:spLocks noGrp="1"/>
          </p:cNvSpPr>
          <p:nvPr>
            <p:ph type="dt" sz="half" idx="2"/>
          </p:nvPr>
        </p:nvSpPr>
        <p:spPr>
          <a:xfrm>
            <a:off x="7833784" y="6448426"/>
            <a:ext cx="2844800" cy="365125"/>
          </a:xfrm>
          <a:prstGeom prst="rect">
            <a:avLst/>
          </a:prstGeom>
        </p:spPr>
        <p:txBody>
          <a:bodyPr vert="horz" lIns="0" tIns="0" rIns="0" bIns="0" rtlCol="0" anchor="ctr"/>
          <a:lstStyle>
            <a:lvl1pPr algn="r" fontAlgn="auto">
              <a:spcBef>
                <a:spcPts val="0"/>
              </a:spcBef>
              <a:spcAft>
                <a:spcPts val="0"/>
              </a:spcAft>
              <a:defRPr sz="1100">
                <a:solidFill>
                  <a:srgbClr val="F8971D"/>
                </a:solidFill>
                <a:latin typeface="+mn-lt"/>
                <a:ea typeface="+mn-ea"/>
              </a:defRPr>
            </a:lvl1pPr>
          </a:lstStyle>
          <a:p>
            <a:pPr>
              <a:defRPr/>
            </a:pPr>
            <a:fld id="{3EB559EC-3848-452B-8CB9-73CEDAB95AC0}" type="datetime1">
              <a:rPr lang="nl-NL" smtClean="0"/>
              <a:t>25-11-2019</a:t>
            </a:fld>
            <a:endParaRPr lang="nl-NL" dirty="0"/>
          </a:p>
        </p:txBody>
      </p:sp>
    </p:spTree>
    <p:extLst>
      <p:ext uri="{BB962C8B-B14F-4D97-AF65-F5344CB8AC3E}">
        <p14:creationId xmlns:p14="http://schemas.microsoft.com/office/powerpoint/2010/main" val="903198470"/>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4"/>
          <p:cNvSpPr>
            <a:spLocks noGrp="1"/>
          </p:cNvSpPr>
          <p:nvPr>
            <p:ph type="pic" sz="quarter" idx="13"/>
          </p:nvPr>
        </p:nvSpPr>
        <p:spPr>
          <a:xfrm>
            <a:off x="1" y="1620001"/>
            <a:ext cx="12203441" cy="4806829"/>
          </a:xfrm>
          <a:prstGeom prst="rect">
            <a:avLst/>
          </a:prstGeom>
        </p:spPr>
        <p:txBody>
          <a:bodyPr vert="horz"/>
          <a:lstStyle/>
          <a:p>
            <a:pPr lvl="0"/>
            <a:endParaRPr lang="nl-NL" noProof="0" dirty="0"/>
          </a:p>
        </p:txBody>
      </p:sp>
      <p:sp>
        <p:nvSpPr>
          <p:cNvPr id="8" name="Title 17"/>
          <p:cNvSpPr>
            <a:spLocks noGrp="1"/>
          </p:cNvSpPr>
          <p:nvPr>
            <p:ph type="title"/>
          </p:nvPr>
        </p:nvSpPr>
        <p:spPr>
          <a:xfrm>
            <a:off x="960000" y="360001"/>
            <a:ext cx="10115056" cy="1143000"/>
          </a:xfrm>
          <a:prstGeom prst="rect">
            <a:avLst/>
          </a:prstGeom>
        </p:spPr>
        <p:txBody>
          <a:bodyPr lIns="0" tIns="0" rIns="0" bIns="0" anchor="t"/>
          <a:lstStyle>
            <a:lvl1pPr algn="l">
              <a:defRPr sz="3200" b="1" i="0">
                <a:solidFill>
                  <a:srgbClr val="F8971D"/>
                </a:solidFill>
              </a:defRPr>
            </a:lvl1pPr>
          </a:lstStyle>
          <a:p>
            <a:r>
              <a:rPr lang="x-none" dirty="0"/>
              <a:t>Click to edit Master title style</a:t>
            </a:r>
            <a:endParaRPr lang="nl-NL" dirty="0"/>
          </a:p>
        </p:txBody>
      </p:sp>
      <p:sp>
        <p:nvSpPr>
          <p:cNvPr id="6" name="Footer Placeholder 19"/>
          <p:cNvSpPr>
            <a:spLocks noGrp="1"/>
          </p:cNvSpPr>
          <p:nvPr>
            <p:ph type="ftr" sz="quarter" idx="3"/>
          </p:nvPr>
        </p:nvSpPr>
        <p:spPr>
          <a:xfrm>
            <a:off x="4180560" y="6446839"/>
            <a:ext cx="3653224" cy="365125"/>
          </a:xfrm>
          <a:prstGeom prst="rect">
            <a:avLst/>
          </a:prstGeom>
        </p:spPr>
        <p:txBody>
          <a:bodyPr vert="horz" lIns="0" tIns="0" rIns="0" bIns="0" rtlCol="0" anchor="ctr" anchorCtr="0"/>
          <a:lstStyle>
            <a:lvl1pPr algn="l" fontAlgn="auto">
              <a:spcBef>
                <a:spcPts val="0"/>
              </a:spcBef>
              <a:spcAft>
                <a:spcPts val="0"/>
              </a:spcAft>
              <a:defRPr sz="1100">
                <a:solidFill>
                  <a:srgbClr val="F8971D"/>
                </a:solidFill>
                <a:latin typeface="+mn-lt"/>
                <a:ea typeface="+mn-ea"/>
              </a:defRPr>
            </a:lvl1pPr>
          </a:lstStyle>
          <a:p>
            <a:pPr>
              <a:defRPr/>
            </a:pPr>
            <a:r>
              <a:rPr lang="nl-NL"/>
              <a:t>Relatie dag 2019</a:t>
            </a:r>
            <a:endParaRPr lang="nl-NL" dirty="0"/>
          </a:p>
        </p:txBody>
      </p:sp>
      <p:sp>
        <p:nvSpPr>
          <p:cNvPr id="9" name="Date Placeholder 15"/>
          <p:cNvSpPr>
            <a:spLocks noGrp="1"/>
          </p:cNvSpPr>
          <p:nvPr>
            <p:ph type="dt" sz="half" idx="2"/>
          </p:nvPr>
        </p:nvSpPr>
        <p:spPr>
          <a:xfrm>
            <a:off x="7833784" y="6448426"/>
            <a:ext cx="2844800" cy="365125"/>
          </a:xfrm>
          <a:prstGeom prst="rect">
            <a:avLst/>
          </a:prstGeom>
        </p:spPr>
        <p:txBody>
          <a:bodyPr vert="horz" lIns="0" tIns="0" rIns="0" bIns="0" rtlCol="0" anchor="ctr"/>
          <a:lstStyle>
            <a:lvl1pPr algn="r" fontAlgn="auto">
              <a:spcBef>
                <a:spcPts val="0"/>
              </a:spcBef>
              <a:spcAft>
                <a:spcPts val="0"/>
              </a:spcAft>
              <a:defRPr sz="1100">
                <a:solidFill>
                  <a:srgbClr val="F8971D"/>
                </a:solidFill>
                <a:latin typeface="+mn-lt"/>
                <a:ea typeface="+mn-ea"/>
              </a:defRPr>
            </a:lvl1pPr>
          </a:lstStyle>
          <a:p>
            <a:pPr>
              <a:defRPr/>
            </a:pPr>
            <a:fld id="{58348A0D-81B5-4392-B4B4-9879391C93F2}" type="datetime1">
              <a:rPr lang="nl-NL" smtClean="0"/>
              <a:t>25-11-2019</a:t>
            </a:fld>
            <a:endParaRPr lang="nl-NL" dirty="0"/>
          </a:p>
        </p:txBody>
      </p:sp>
    </p:spTree>
    <p:extLst>
      <p:ext uri="{BB962C8B-B14F-4D97-AF65-F5344CB8AC3E}">
        <p14:creationId xmlns:p14="http://schemas.microsoft.com/office/powerpoint/2010/main" val="295049606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theme" Target="../theme/theme4.xml"/><Relationship Id="rId4"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FCA1621F-E95B-4E15-8D17-4E4CD3AB72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69118" y="70339"/>
            <a:ext cx="2530021" cy="1417752"/>
          </a:xfrm>
          <a:prstGeom prst="rect">
            <a:avLst/>
          </a:prstGeom>
        </p:spPr>
      </p:pic>
      <p:pic>
        <p:nvPicPr>
          <p:cNvPr id="3" name="Afbeelding 2">
            <a:extLst>
              <a:ext uri="{FF2B5EF4-FFF2-40B4-BE49-F238E27FC236}">
                <a16:creationId xmlns:a16="http://schemas.microsoft.com/office/drawing/2014/main" id="{CC7D3C17-4720-4523-8DE2-30BAFF68B866}"/>
              </a:ext>
            </a:extLst>
          </p:cNvPr>
          <p:cNvPicPr>
            <a:picLocks noChangeAspect="1"/>
          </p:cNvPicPr>
          <p:nvPr userDrawn="1"/>
        </p:nvPicPr>
        <p:blipFill>
          <a:blip r:embed="rId4"/>
          <a:stretch>
            <a:fillRect/>
          </a:stretch>
        </p:blipFill>
        <p:spPr>
          <a:xfrm>
            <a:off x="22105" y="2077179"/>
            <a:ext cx="12169895" cy="3884009"/>
          </a:xfrm>
          <a:prstGeom prst="rect">
            <a:avLst/>
          </a:prstGeom>
        </p:spPr>
      </p:pic>
    </p:spTree>
  </p:cSld>
  <p:clrMap bg1="lt1" tx1="dk1" bg2="lt2" tx2="dk2" accent1="accent1" accent2="accent2" accent3="accent3" accent4="accent4" accent5="accent5" accent6="accent6" hlink="hlink" folHlink="folHlink"/>
  <p:sldLayoutIdLst>
    <p:sldLayoutId id="2147483698" r:id="rId1"/>
  </p:sldLayoutIdLst>
  <p:transition>
    <p:fade/>
  </p:transition>
  <p:hf sldNum="0" hdr="0"/>
  <p:txStyles>
    <p:titleStyle>
      <a:lvl1pPr algn="l" defTabSz="457200" rtl="0" eaLnBrk="0" fontAlgn="base" hangingPunct="0">
        <a:spcBef>
          <a:spcPct val="0"/>
        </a:spcBef>
        <a:spcAft>
          <a:spcPct val="0"/>
        </a:spcAft>
        <a:defRPr sz="3600" b="1" kern="1200">
          <a:solidFill>
            <a:schemeClr val="bg1"/>
          </a:solidFill>
          <a:latin typeface="+mj-lt"/>
          <a:ea typeface="Geneva" pitchFamily="126" charset="-128"/>
          <a:cs typeface="+mj-cs"/>
        </a:defRPr>
      </a:lvl1pPr>
      <a:lvl2pPr algn="l" defTabSz="457200" rtl="0" eaLnBrk="0" fontAlgn="base" hangingPunct="0">
        <a:spcBef>
          <a:spcPct val="0"/>
        </a:spcBef>
        <a:spcAft>
          <a:spcPct val="0"/>
        </a:spcAft>
        <a:defRPr sz="3600" b="1">
          <a:solidFill>
            <a:schemeClr val="bg1"/>
          </a:solidFill>
          <a:latin typeface="Calibri" pitchFamily="34" charset="0"/>
          <a:ea typeface="Geneva" pitchFamily="126" charset="-128"/>
        </a:defRPr>
      </a:lvl2pPr>
      <a:lvl3pPr algn="l" defTabSz="457200" rtl="0" eaLnBrk="0" fontAlgn="base" hangingPunct="0">
        <a:spcBef>
          <a:spcPct val="0"/>
        </a:spcBef>
        <a:spcAft>
          <a:spcPct val="0"/>
        </a:spcAft>
        <a:defRPr sz="3600" b="1">
          <a:solidFill>
            <a:schemeClr val="bg1"/>
          </a:solidFill>
          <a:latin typeface="Calibri" pitchFamily="34" charset="0"/>
          <a:ea typeface="Geneva" pitchFamily="126" charset="-128"/>
        </a:defRPr>
      </a:lvl3pPr>
      <a:lvl4pPr algn="l" defTabSz="457200" rtl="0" eaLnBrk="0" fontAlgn="base" hangingPunct="0">
        <a:spcBef>
          <a:spcPct val="0"/>
        </a:spcBef>
        <a:spcAft>
          <a:spcPct val="0"/>
        </a:spcAft>
        <a:defRPr sz="3600" b="1">
          <a:solidFill>
            <a:schemeClr val="bg1"/>
          </a:solidFill>
          <a:latin typeface="Calibri" pitchFamily="34" charset="0"/>
          <a:ea typeface="Geneva" pitchFamily="126" charset="-128"/>
        </a:defRPr>
      </a:lvl4pPr>
      <a:lvl5pPr algn="l" defTabSz="457200" rtl="0" eaLnBrk="0" fontAlgn="base" hangingPunct="0">
        <a:spcBef>
          <a:spcPct val="0"/>
        </a:spcBef>
        <a:spcAft>
          <a:spcPct val="0"/>
        </a:spcAft>
        <a:defRPr sz="3600" b="1">
          <a:solidFill>
            <a:schemeClr val="bg1"/>
          </a:solidFill>
          <a:latin typeface="Calibri" pitchFamily="34" charset="0"/>
          <a:ea typeface="Geneva" pitchFamily="126" charset="-128"/>
        </a:defRPr>
      </a:lvl5pPr>
      <a:lvl6pPr marL="457200" algn="l" defTabSz="457200" rtl="0" fontAlgn="base">
        <a:spcBef>
          <a:spcPct val="0"/>
        </a:spcBef>
        <a:spcAft>
          <a:spcPct val="0"/>
        </a:spcAft>
        <a:defRPr sz="3600" b="1">
          <a:solidFill>
            <a:schemeClr val="bg1"/>
          </a:solidFill>
          <a:latin typeface="Calibri" pitchFamily="34" charset="0"/>
          <a:ea typeface="Geneva" pitchFamily="126" charset="-128"/>
        </a:defRPr>
      </a:lvl6pPr>
      <a:lvl7pPr marL="914400" algn="l" defTabSz="457200" rtl="0" fontAlgn="base">
        <a:spcBef>
          <a:spcPct val="0"/>
        </a:spcBef>
        <a:spcAft>
          <a:spcPct val="0"/>
        </a:spcAft>
        <a:defRPr sz="3600" b="1">
          <a:solidFill>
            <a:schemeClr val="bg1"/>
          </a:solidFill>
          <a:latin typeface="Calibri" pitchFamily="34" charset="0"/>
          <a:ea typeface="Geneva" pitchFamily="126" charset="-128"/>
        </a:defRPr>
      </a:lvl7pPr>
      <a:lvl8pPr marL="1371600" algn="l" defTabSz="457200" rtl="0" fontAlgn="base">
        <a:spcBef>
          <a:spcPct val="0"/>
        </a:spcBef>
        <a:spcAft>
          <a:spcPct val="0"/>
        </a:spcAft>
        <a:defRPr sz="3600" b="1">
          <a:solidFill>
            <a:schemeClr val="bg1"/>
          </a:solidFill>
          <a:latin typeface="Calibri" pitchFamily="34" charset="0"/>
          <a:ea typeface="Geneva" pitchFamily="126" charset="-128"/>
        </a:defRPr>
      </a:lvl8pPr>
      <a:lvl9pPr marL="1828800" algn="l" defTabSz="457200" rtl="0" fontAlgn="base">
        <a:spcBef>
          <a:spcPct val="0"/>
        </a:spcBef>
        <a:spcAft>
          <a:spcPct val="0"/>
        </a:spcAft>
        <a:defRPr sz="3600" b="1">
          <a:solidFill>
            <a:schemeClr val="bg1"/>
          </a:solidFill>
          <a:latin typeface="Calibri" pitchFamily="34" charset="0"/>
          <a:ea typeface="Geneva" pitchFamily="126" charset="-128"/>
        </a:defRPr>
      </a:lvl9pPr>
    </p:titleStyle>
    <p:bodyStyle>
      <a:lvl1pPr algn="l" defTabSz="457200" rtl="0" eaLnBrk="0" fontAlgn="base" hangingPunct="0">
        <a:spcBef>
          <a:spcPct val="0"/>
        </a:spcBef>
        <a:spcAft>
          <a:spcPct val="0"/>
        </a:spcAft>
        <a:buFont typeface="Arial" pitchFamily="34" charset="0"/>
        <a:defRPr sz="3600" b="1" kern="1200">
          <a:solidFill>
            <a:schemeClr val="bg1"/>
          </a:solidFill>
          <a:latin typeface="+mn-lt"/>
          <a:ea typeface="Geneva" pitchFamily="126" charset="-128"/>
          <a:cs typeface="+mn-cs"/>
        </a:defRPr>
      </a:lvl1pPr>
      <a:lvl2pPr algn="l" defTabSz="457200" rtl="0" eaLnBrk="0" fontAlgn="base" hangingPunct="0">
        <a:spcBef>
          <a:spcPts val="700"/>
        </a:spcBef>
        <a:spcAft>
          <a:spcPct val="0"/>
        </a:spcAft>
        <a:buFont typeface="Arial" pitchFamily="34" charset="0"/>
        <a:defRPr sz="2100" kern="1200">
          <a:solidFill>
            <a:schemeClr val="bg1"/>
          </a:solidFill>
          <a:latin typeface="+mn-lt"/>
          <a:ea typeface="Geneva" pitchFamily="126"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26"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26"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2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8835616" y="221175"/>
            <a:ext cx="3051585" cy="1210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7" descr="Beeld 1 PPT.png"/>
          <p:cNvPicPr>
            <a:picLocks noChangeAspect="1"/>
          </p:cNvPicPr>
          <p:nvPr userDrawn="1"/>
        </p:nvPicPr>
        <p:blipFill rotWithShape="1">
          <a:blip r:embed="rId5">
            <a:extLst>
              <a:ext uri="{28A0092B-C50C-407E-A947-70E740481C1C}">
                <a14:useLocalDpi xmlns:a14="http://schemas.microsoft.com/office/drawing/2010/main" val="0"/>
              </a:ext>
            </a:extLst>
          </a:blip>
          <a:srcRect t="10280" b="13179"/>
          <a:stretch/>
        </p:blipFill>
        <p:spPr>
          <a:xfrm>
            <a:off x="0" y="1619250"/>
            <a:ext cx="12192000" cy="5238750"/>
          </a:xfrm>
          <a:prstGeom prst="rect">
            <a:avLst/>
          </a:prstGeom>
        </p:spPr>
      </p:pic>
      <p:pic>
        <p:nvPicPr>
          <p:cNvPr id="9" name="Afbeelding 8" descr="Beeld Achtergrond PPT.png"/>
          <p:cNvPicPr>
            <a:picLocks noChangeAspect="1"/>
          </p:cNvPicPr>
          <p:nvPr userDrawn="1"/>
        </p:nvPicPr>
        <p:blipFill rotWithShape="1">
          <a:blip r:embed="rId6">
            <a:extLst>
              <a:ext uri="{28A0092B-C50C-407E-A947-70E740481C1C}">
                <a14:useLocalDpi xmlns:a14="http://schemas.microsoft.com/office/drawing/2010/main" val="0"/>
              </a:ext>
            </a:extLst>
          </a:blip>
          <a:srcRect t="10214" b="13286"/>
          <a:stretch/>
        </p:blipFill>
        <p:spPr>
          <a:xfrm>
            <a:off x="0" y="1619250"/>
            <a:ext cx="12192000" cy="5238750"/>
          </a:xfrm>
          <a:prstGeom prst="rect">
            <a:avLst/>
          </a:prstGeom>
        </p:spPr>
      </p:pic>
    </p:spTree>
    <p:extLst>
      <p:ext uri="{BB962C8B-B14F-4D97-AF65-F5344CB8AC3E}">
        <p14:creationId xmlns:p14="http://schemas.microsoft.com/office/powerpoint/2010/main" val="2695238316"/>
      </p:ext>
    </p:extLst>
  </p:cSld>
  <p:clrMap bg1="lt1" tx1="dk1" bg2="lt2" tx2="dk2" accent1="accent1" accent2="accent2" accent3="accent3" accent4="accent4" accent5="accent5" accent6="accent6" hlink="hlink" folHlink="folHlink"/>
  <p:sldLayoutIdLst>
    <p:sldLayoutId id="2147483707" r:id="rId1"/>
    <p:sldLayoutId id="2147483708" r:id="rId2"/>
  </p:sldLayoutIdLst>
  <p:hf sldNum="0"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344256" y="6535875"/>
            <a:ext cx="3261784" cy="20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Slide Number Placeholder 5"/>
          <p:cNvSpPr txBox="1">
            <a:spLocks/>
          </p:cNvSpPr>
          <p:nvPr userDrawn="1"/>
        </p:nvSpPr>
        <p:spPr bwMode="auto">
          <a:xfrm>
            <a:off x="11193889" y="6551704"/>
            <a:ext cx="55784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Calibri" pitchFamily="34" charset="0"/>
                <a:ea typeface="Geneva" pitchFamily="126" charset="-128"/>
              </a:defRPr>
            </a:lvl1pPr>
            <a:lvl2pPr marL="742950" indent="-285750" eaLnBrk="0" hangingPunct="0">
              <a:defRPr>
                <a:solidFill>
                  <a:schemeClr val="tx1"/>
                </a:solidFill>
                <a:latin typeface="Calibri" pitchFamily="34" charset="0"/>
                <a:ea typeface="Geneva" pitchFamily="126" charset="-128"/>
              </a:defRPr>
            </a:lvl2pPr>
            <a:lvl3pPr marL="1143000" indent="-228600" eaLnBrk="0" hangingPunct="0">
              <a:defRPr>
                <a:solidFill>
                  <a:schemeClr val="tx1"/>
                </a:solidFill>
                <a:latin typeface="Calibri" pitchFamily="34" charset="0"/>
                <a:ea typeface="Geneva" pitchFamily="126" charset="-128"/>
              </a:defRPr>
            </a:lvl3pPr>
            <a:lvl4pPr marL="1600200" indent="-228600" eaLnBrk="0" hangingPunct="0">
              <a:defRPr>
                <a:solidFill>
                  <a:schemeClr val="tx1"/>
                </a:solidFill>
                <a:latin typeface="Calibri" pitchFamily="34" charset="0"/>
                <a:ea typeface="Geneva" pitchFamily="126" charset="-128"/>
              </a:defRPr>
            </a:lvl4pPr>
            <a:lvl5pPr marL="2057400" indent="-228600" eaLnBrk="0" hangingPunct="0">
              <a:defRPr>
                <a:solidFill>
                  <a:schemeClr val="tx1"/>
                </a:solidFill>
                <a:latin typeface="Calibri" pitchFamily="34" charset="0"/>
                <a:ea typeface="Geneva"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126" charset="-128"/>
              </a:defRPr>
            </a:lvl9pPr>
          </a:lstStyle>
          <a:p>
            <a:pPr algn="r" eaLnBrk="1" hangingPunct="1"/>
            <a:r>
              <a:rPr lang="en-US" altLang="nl-NL" sz="1100" dirty="0">
                <a:solidFill>
                  <a:srgbClr val="898989"/>
                </a:solidFill>
              </a:rPr>
              <a:t> </a:t>
            </a:r>
            <a:r>
              <a:rPr lang="en-US" altLang="nl-NL" sz="1100" dirty="0" err="1">
                <a:solidFill>
                  <a:srgbClr val="F8971D"/>
                </a:solidFill>
              </a:rPr>
              <a:t>pag</a:t>
            </a:r>
            <a:r>
              <a:rPr lang="en-US" altLang="nl-NL" sz="1100" dirty="0">
                <a:solidFill>
                  <a:srgbClr val="F8971D"/>
                </a:solidFill>
              </a:rPr>
              <a:t>  </a:t>
            </a:r>
            <a:fld id="{4D9170E3-2067-4234-BE1E-5A519323CF63}" type="slidenum">
              <a:rPr lang="en-US" altLang="nl-NL" sz="1100">
                <a:solidFill>
                  <a:srgbClr val="F8971D"/>
                </a:solidFill>
              </a:rPr>
              <a:pPr algn="r" eaLnBrk="1" hangingPunct="1"/>
              <a:t>‹nr.›</a:t>
            </a:fld>
            <a:endParaRPr lang="en-US" altLang="nl-NL" sz="1100" dirty="0">
              <a:solidFill>
                <a:srgbClr val="F8971D"/>
              </a:solidFill>
            </a:endParaRPr>
          </a:p>
        </p:txBody>
      </p:sp>
      <p:sp>
        <p:nvSpPr>
          <p:cNvPr id="20" name="Footer Placeholder 19"/>
          <p:cNvSpPr>
            <a:spLocks noGrp="1"/>
          </p:cNvSpPr>
          <p:nvPr>
            <p:ph type="ftr" sz="quarter" idx="3"/>
          </p:nvPr>
        </p:nvSpPr>
        <p:spPr>
          <a:xfrm>
            <a:off x="4180560" y="6446839"/>
            <a:ext cx="3653224" cy="365125"/>
          </a:xfrm>
          <a:prstGeom prst="rect">
            <a:avLst/>
          </a:prstGeom>
        </p:spPr>
        <p:txBody>
          <a:bodyPr vert="horz" lIns="0" tIns="0" rIns="0" bIns="0" rtlCol="0" anchor="ctr" anchorCtr="0"/>
          <a:lstStyle>
            <a:lvl1pPr algn="l" fontAlgn="auto">
              <a:spcBef>
                <a:spcPts val="0"/>
              </a:spcBef>
              <a:spcAft>
                <a:spcPts val="0"/>
              </a:spcAft>
              <a:defRPr sz="1100">
                <a:solidFill>
                  <a:srgbClr val="F8971D"/>
                </a:solidFill>
                <a:latin typeface="+mn-lt"/>
                <a:ea typeface="+mn-ea"/>
              </a:defRPr>
            </a:lvl1pPr>
          </a:lstStyle>
          <a:p>
            <a:pPr>
              <a:defRPr/>
            </a:pPr>
            <a:r>
              <a:rPr lang="nl-NL"/>
              <a:t>Relatie dag 2019</a:t>
            </a:r>
            <a:endParaRPr lang="nl-NL" dirty="0"/>
          </a:p>
        </p:txBody>
      </p:sp>
      <p:sp>
        <p:nvSpPr>
          <p:cNvPr id="22" name="Date Placeholder 15"/>
          <p:cNvSpPr>
            <a:spLocks noGrp="1"/>
          </p:cNvSpPr>
          <p:nvPr>
            <p:ph type="dt" sz="half" idx="2"/>
          </p:nvPr>
        </p:nvSpPr>
        <p:spPr>
          <a:xfrm>
            <a:off x="7833784" y="6448426"/>
            <a:ext cx="2844800" cy="365125"/>
          </a:xfrm>
          <a:prstGeom prst="rect">
            <a:avLst/>
          </a:prstGeom>
        </p:spPr>
        <p:txBody>
          <a:bodyPr vert="horz" lIns="0" tIns="0" rIns="0" bIns="0" rtlCol="0" anchor="ctr"/>
          <a:lstStyle>
            <a:lvl1pPr algn="r" fontAlgn="auto">
              <a:spcBef>
                <a:spcPts val="0"/>
              </a:spcBef>
              <a:spcAft>
                <a:spcPts val="0"/>
              </a:spcAft>
              <a:defRPr sz="1100">
                <a:solidFill>
                  <a:srgbClr val="F8971D"/>
                </a:solidFill>
                <a:latin typeface="+mn-lt"/>
                <a:ea typeface="+mn-ea"/>
              </a:defRPr>
            </a:lvl1pPr>
          </a:lstStyle>
          <a:p>
            <a:pPr>
              <a:defRPr/>
            </a:pPr>
            <a:fld id="{94F00E5F-31E4-48F4-8656-340139D10C1E}" type="datetime1">
              <a:rPr lang="nl-NL" smtClean="0"/>
              <a:t>25-11-2019</a:t>
            </a:fld>
            <a:endParaRPr lang="nl-NL" dirty="0"/>
          </a:p>
        </p:txBody>
      </p:sp>
      <p:pic>
        <p:nvPicPr>
          <p:cNvPr id="8" name="Afbeelding 7" descr="Beeld Achtergrond PPT.png"/>
          <p:cNvPicPr>
            <a:picLocks noChangeAspect="1"/>
          </p:cNvPicPr>
          <p:nvPr userDrawn="1"/>
        </p:nvPicPr>
        <p:blipFill rotWithShape="1">
          <a:blip r:embed="rId4">
            <a:extLst>
              <a:ext uri="{28A0092B-C50C-407E-A947-70E740481C1C}">
                <a14:useLocalDpi xmlns:a14="http://schemas.microsoft.com/office/drawing/2010/main" val="0"/>
              </a:ext>
            </a:extLst>
          </a:blip>
          <a:srcRect t="6161"/>
          <a:stretch/>
        </p:blipFill>
        <p:spPr>
          <a:xfrm>
            <a:off x="0" y="0"/>
            <a:ext cx="12192000" cy="6426200"/>
          </a:xfrm>
          <a:prstGeom prst="rect">
            <a:avLst/>
          </a:prstGeom>
        </p:spPr>
      </p:pic>
    </p:spTree>
  </p:cSld>
  <p:clrMap bg1="lt1" tx1="dk1" bg2="lt2" tx2="dk2" accent1="accent1" accent2="accent2" accent3="accent3" accent4="accent4" accent5="accent5" accent6="accent6" hlink="hlink" folHlink="folHlink"/>
  <p:sldLayoutIdLst>
    <p:sldLayoutId id="2147483702" r:id="rId1"/>
  </p:sldLayoutIdLst>
  <p:transition>
    <p:fade/>
  </p:transition>
  <p:hf sldNum="0" hdr="0"/>
  <p:txStyles>
    <p:titleStyle>
      <a:lvl1pPr algn="l" defTabSz="457200" rtl="0" eaLnBrk="0" fontAlgn="base" hangingPunct="0">
        <a:spcBef>
          <a:spcPct val="0"/>
        </a:spcBef>
        <a:spcAft>
          <a:spcPct val="0"/>
        </a:spcAft>
        <a:defRPr sz="3200" b="1" kern="1200">
          <a:solidFill>
            <a:schemeClr val="bg1"/>
          </a:solidFill>
          <a:latin typeface="+mj-lt"/>
          <a:ea typeface="Geneva" pitchFamily="126" charset="-128"/>
          <a:cs typeface="+mj-cs"/>
        </a:defRPr>
      </a:lvl1pPr>
      <a:lvl2pPr algn="l" defTabSz="457200" rtl="0" eaLnBrk="0" fontAlgn="base" hangingPunct="0">
        <a:spcBef>
          <a:spcPct val="0"/>
        </a:spcBef>
        <a:spcAft>
          <a:spcPct val="0"/>
        </a:spcAft>
        <a:defRPr sz="3200" b="1">
          <a:solidFill>
            <a:schemeClr val="bg1"/>
          </a:solidFill>
          <a:latin typeface="Calibri" pitchFamily="34" charset="0"/>
          <a:ea typeface="Geneva" pitchFamily="126" charset="-128"/>
        </a:defRPr>
      </a:lvl2pPr>
      <a:lvl3pPr algn="l" defTabSz="457200" rtl="0" eaLnBrk="0" fontAlgn="base" hangingPunct="0">
        <a:spcBef>
          <a:spcPct val="0"/>
        </a:spcBef>
        <a:spcAft>
          <a:spcPct val="0"/>
        </a:spcAft>
        <a:defRPr sz="3200" b="1">
          <a:solidFill>
            <a:schemeClr val="bg1"/>
          </a:solidFill>
          <a:latin typeface="Calibri" pitchFamily="34" charset="0"/>
          <a:ea typeface="Geneva" pitchFamily="126" charset="-128"/>
        </a:defRPr>
      </a:lvl3pPr>
      <a:lvl4pPr algn="l" defTabSz="457200" rtl="0" eaLnBrk="0" fontAlgn="base" hangingPunct="0">
        <a:spcBef>
          <a:spcPct val="0"/>
        </a:spcBef>
        <a:spcAft>
          <a:spcPct val="0"/>
        </a:spcAft>
        <a:defRPr sz="3200" b="1">
          <a:solidFill>
            <a:schemeClr val="bg1"/>
          </a:solidFill>
          <a:latin typeface="Calibri" pitchFamily="34" charset="0"/>
          <a:ea typeface="Geneva" pitchFamily="126" charset="-128"/>
        </a:defRPr>
      </a:lvl4pPr>
      <a:lvl5pPr algn="l" defTabSz="457200" rtl="0" eaLnBrk="0" fontAlgn="base" hangingPunct="0">
        <a:spcBef>
          <a:spcPct val="0"/>
        </a:spcBef>
        <a:spcAft>
          <a:spcPct val="0"/>
        </a:spcAft>
        <a:defRPr sz="3200" b="1">
          <a:solidFill>
            <a:schemeClr val="bg1"/>
          </a:solidFill>
          <a:latin typeface="Calibri" pitchFamily="34" charset="0"/>
          <a:ea typeface="Geneva" pitchFamily="126" charset="-128"/>
        </a:defRPr>
      </a:lvl5pPr>
      <a:lvl6pPr marL="457200" algn="l" defTabSz="457200" rtl="0" fontAlgn="base">
        <a:spcBef>
          <a:spcPct val="0"/>
        </a:spcBef>
        <a:spcAft>
          <a:spcPct val="0"/>
        </a:spcAft>
        <a:defRPr sz="3200" b="1">
          <a:solidFill>
            <a:schemeClr val="bg1"/>
          </a:solidFill>
          <a:latin typeface="Calibri" pitchFamily="34" charset="0"/>
          <a:ea typeface="Geneva" pitchFamily="126" charset="-128"/>
        </a:defRPr>
      </a:lvl6pPr>
      <a:lvl7pPr marL="914400" algn="l" defTabSz="457200" rtl="0" fontAlgn="base">
        <a:spcBef>
          <a:spcPct val="0"/>
        </a:spcBef>
        <a:spcAft>
          <a:spcPct val="0"/>
        </a:spcAft>
        <a:defRPr sz="3200" b="1">
          <a:solidFill>
            <a:schemeClr val="bg1"/>
          </a:solidFill>
          <a:latin typeface="Calibri" pitchFamily="34" charset="0"/>
          <a:ea typeface="Geneva" pitchFamily="126" charset="-128"/>
        </a:defRPr>
      </a:lvl7pPr>
      <a:lvl8pPr marL="1371600" algn="l" defTabSz="457200" rtl="0" fontAlgn="base">
        <a:spcBef>
          <a:spcPct val="0"/>
        </a:spcBef>
        <a:spcAft>
          <a:spcPct val="0"/>
        </a:spcAft>
        <a:defRPr sz="3200" b="1">
          <a:solidFill>
            <a:schemeClr val="bg1"/>
          </a:solidFill>
          <a:latin typeface="Calibri" pitchFamily="34" charset="0"/>
          <a:ea typeface="Geneva" pitchFamily="126" charset="-128"/>
        </a:defRPr>
      </a:lvl8pPr>
      <a:lvl9pPr marL="1828800" algn="l" defTabSz="457200" rtl="0" fontAlgn="base">
        <a:spcBef>
          <a:spcPct val="0"/>
        </a:spcBef>
        <a:spcAft>
          <a:spcPct val="0"/>
        </a:spcAft>
        <a:defRPr sz="3200" b="1">
          <a:solidFill>
            <a:schemeClr val="bg1"/>
          </a:solidFill>
          <a:latin typeface="Calibri" pitchFamily="34" charset="0"/>
          <a:ea typeface="Geneva" pitchFamily="126"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126"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126"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26"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26"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2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 name="Afbeelding 16" descr="Beeld Achtergrond PPT_wit.png"/>
          <p:cNvPicPr>
            <a:picLocks noChangeAspect="1"/>
          </p:cNvPicPr>
          <p:nvPr userDrawn="1"/>
        </p:nvPicPr>
        <p:blipFill rotWithShape="1">
          <a:blip r:embed="rId6">
            <a:extLst>
              <a:ext uri="{28A0092B-C50C-407E-A947-70E740481C1C}">
                <a14:useLocalDpi xmlns:a14="http://schemas.microsoft.com/office/drawing/2010/main" val="0"/>
              </a:ext>
            </a:extLst>
          </a:blip>
          <a:srcRect t="6200"/>
          <a:stretch/>
        </p:blipFill>
        <p:spPr>
          <a:xfrm>
            <a:off x="0" y="0"/>
            <a:ext cx="12192000" cy="6426200"/>
          </a:xfrm>
          <a:prstGeom prst="rect">
            <a:avLst/>
          </a:prstGeom>
        </p:spPr>
      </p:pic>
      <p:sp>
        <p:nvSpPr>
          <p:cNvPr id="8" name="Slide Number Placeholder 5"/>
          <p:cNvSpPr txBox="1">
            <a:spLocks/>
          </p:cNvSpPr>
          <p:nvPr userDrawn="1"/>
        </p:nvSpPr>
        <p:spPr bwMode="auto">
          <a:xfrm>
            <a:off x="11193889" y="6551704"/>
            <a:ext cx="55784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Calibri" pitchFamily="34" charset="0"/>
                <a:ea typeface="Geneva" pitchFamily="126" charset="-128"/>
              </a:defRPr>
            </a:lvl1pPr>
            <a:lvl2pPr marL="742950" indent="-285750" eaLnBrk="0" hangingPunct="0">
              <a:defRPr>
                <a:solidFill>
                  <a:schemeClr val="tx1"/>
                </a:solidFill>
                <a:latin typeface="Calibri" pitchFamily="34" charset="0"/>
                <a:ea typeface="Geneva" pitchFamily="126" charset="-128"/>
              </a:defRPr>
            </a:lvl2pPr>
            <a:lvl3pPr marL="1143000" indent="-228600" eaLnBrk="0" hangingPunct="0">
              <a:defRPr>
                <a:solidFill>
                  <a:schemeClr val="tx1"/>
                </a:solidFill>
                <a:latin typeface="Calibri" pitchFamily="34" charset="0"/>
                <a:ea typeface="Geneva" pitchFamily="126" charset="-128"/>
              </a:defRPr>
            </a:lvl3pPr>
            <a:lvl4pPr marL="1600200" indent="-228600" eaLnBrk="0" hangingPunct="0">
              <a:defRPr>
                <a:solidFill>
                  <a:schemeClr val="tx1"/>
                </a:solidFill>
                <a:latin typeface="Calibri" pitchFamily="34" charset="0"/>
                <a:ea typeface="Geneva" pitchFamily="126" charset="-128"/>
              </a:defRPr>
            </a:lvl4pPr>
            <a:lvl5pPr marL="2057400" indent="-228600" eaLnBrk="0" hangingPunct="0">
              <a:defRPr>
                <a:solidFill>
                  <a:schemeClr val="tx1"/>
                </a:solidFill>
                <a:latin typeface="Calibri" pitchFamily="34" charset="0"/>
                <a:ea typeface="Geneva"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126" charset="-128"/>
              </a:defRPr>
            </a:lvl9pPr>
          </a:lstStyle>
          <a:p>
            <a:pPr algn="r" eaLnBrk="1" hangingPunct="1"/>
            <a:r>
              <a:rPr lang="en-US" altLang="nl-NL" sz="1100" dirty="0">
                <a:solidFill>
                  <a:srgbClr val="898989"/>
                </a:solidFill>
              </a:rPr>
              <a:t> </a:t>
            </a:r>
            <a:r>
              <a:rPr lang="en-US" altLang="nl-NL" sz="1100" dirty="0" err="1">
                <a:solidFill>
                  <a:srgbClr val="F8971D"/>
                </a:solidFill>
              </a:rPr>
              <a:t>pag</a:t>
            </a:r>
            <a:r>
              <a:rPr lang="en-US" altLang="nl-NL" sz="1100" dirty="0">
                <a:solidFill>
                  <a:srgbClr val="F8971D"/>
                </a:solidFill>
              </a:rPr>
              <a:t>  </a:t>
            </a:r>
            <a:fld id="{4D9170E3-2067-4234-BE1E-5A519323CF63}" type="slidenum">
              <a:rPr lang="en-US" altLang="nl-NL" sz="1100">
                <a:solidFill>
                  <a:srgbClr val="F8971D"/>
                </a:solidFill>
              </a:rPr>
              <a:pPr algn="r" eaLnBrk="1" hangingPunct="1"/>
              <a:t>‹nr.›</a:t>
            </a:fld>
            <a:endParaRPr lang="en-US" altLang="nl-NL" sz="1100" dirty="0">
              <a:solidFill>
                <a:srgbClr val="F8971D"/>
              </a:solidFill>
            </a:endParaRPr>
          </a:p>
        </p:txBody>
      </p:sp>
      <p:sp>
        <p:nvSpPr>
          <p:cNvPr id="9" name="Footer Placeholder 19"/>
          <p:cNvSpPr>
            <a:spLocks noGrp="1"/>
          </p:cNvSpPr>
          <p:nvPr>
            <p:ph type="ftr" sz="quarter" idx="3"/>
          </p:nvPr>
        </p:nvSpPr>
        <p:spPr>
          <a:xfrm>
            <a:off x="4180560" y="6446839"/>
            <a:ext cx="3653224" cy="365125"/>
          </a:xfrm>
          <a:prstGeom prst="rect">
            <a:avLst/>
          </a:prstGeom>
        </p:spPr>
        <p:txBody>
          <a:bodyPr vert="horz" lIns="0" tIns="0" rIns="0" bIns="0" rtlCol="0" anchor="ctr" anchorCtr="0"/>
          <a:lstStyle>
            <a:lvl1pPr algn="l" fontAlgn="auto">
              <a:spcBef>
                <a:spcPts val="0"/>
              </a:spcBef>
              <a:spcAft>
                <a:spcPts val="0"/>
              </a:spcAft>
              <a:defRPr sz="1100">
                <a:solidFill>
                  <a:srgbClr val="F8971D"/>
                </a:solidFill>
                <a:latin typeface="+mn-lt"/>
                <a:ea typeface="+mn-ea"/>
              </a:defRPr>
            </a:lvl1pPr>
          </a:lstStyle>
          <a:p>
            <a:pPr>
              <a:defRPr/>
            </a:pPr>
            <a:r>
              <a:rPr lang="nl-NL"/>
              <a:t>Relatie dag 2019</a:t>
            </a:r>
            <a:endParaRPr lang="nl-NL" dirty="0"/>
          </a:p>
        </p:txBody>
      </p:sp>
      <p:sp>
        <p:nvSpPr>
          <p:cNvPr id="10" name="Date Placeholder 15"/>
          <p:cNvSpPr>
            <a:spLocks noGrp="1"/>
          </p:cNvSpPr>
          <p:nvPr>
            <p:ph type="dt" sz="half" idx="2"/>
          </p:nvPr>
        </p:nvSpPr>
        <p:spPr>
          <a:xfrm>
            <a:off x="7833784" y="6448426"/>
            <a:ext cx="2844800" cy="365125"/>
          </a:xfrm>
          <a:prstGeom prst="rect">
            <a:avLst/>
          </a:prstGeom>
        </p:spPr>
        <p:txBody>
          <a:bodyPr vert="horz" lIns="0" tIns="0" rIns="0" bIns="0" rtlCol="0" anchor="ctr"/>
          <a:lstStyle>
            <a:lvl1pPr algn="r" fontAlgn="auto">
              <a:spcBef>
                <a:spcPts val="0"/>
              </a:spcBef>
              <a:spcAft>
                <a:spcPts val="0"/>
              </a:spcAft>
              <a:defRPr sz="1100">
                <a:solidFill>
                  <a:srgbClr val="F8971D"/>
                </a:solidFill>
                <a:latin typeface="+mn-lt"/>
                <a:ea typeface="+mn-ea"/>
              </a:defRPr>
            </a:lvl1pPr>
          </a:lstStyle>
          <a:p>
            <a:pPr>
              <a:defRPr/>
            </a:pPr>
            <a:fld id="{F892E207-1384-4C67-A6B5-43C53D4DC9E8}" type="datetime1">
              <a:rPr lang="nl-NL" smtClean="0"/>
              <a:t>25-11-2019</a:t>
            </a:fld>
            <a:endParaRPr lang="nl-NL" dirty="0"/>
          </a:p>
        </p:txBody>
      </p:sp>
      <p:pic>
        <p:nvPicPr>
          <p:cNvPr id="11" name="Afbeelding 10">
            <a:extLst>
              <a:ext uri="{FF2B5EF4-FFF2-40B4-BE49-F238E27FC236}">
                <a16:creationId xmlns:a16="http://schemas.microsoft.com/office/drawing/2014/main" id="{553EEEAF-A441-40BE-8300-81467055C9C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069118" y="70339"/>
            <a:ext cx="2530021" cy="1417752"/>
          </a:xfrm>
          <a:prstGeom prst="rect">
            <a:avLst/>
          </a:prstGeom>
        </p:spPr>
      </p:pic>
      <p:pic>
        <p:nvPicPr>
          <p:cNvPr id="13" name="Picture 12">
            <a:extLst>
              <a:ext uri="{FF2B5EF4-FFF2-40B4-BE49-F238E27FC236}">
                <a16:creationId xmlns:a16="http://schemas.microsoft.com/office/drawing/2014/main" id="{D8D5D491-5E5D-4077-9430-5FE0721DCFE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bwMode="auto">
          <a:xfrm>
            <a:off x="258192" y="6535874"/>
            <a:ext cx="2446338" cy="20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4" r:id="rId4"/>
  </p:sldLayoutIdLst>
  <p:transition>
    <p:fade/>
  </p:transition>
  <p:hf sldNum="0" hdr="0"/>
  <p:txStyles>
    <p:titleStyle>
      <a:lvl1pPr algn="ctr" defTabSz="457200" rtl="0" eaLnBrk="0" fontAlgn="base" hangingPunct="0">
        <a:spcBef>
          <a:spcPct val="0"/>
        </a:spcBef>
        <a:spcAft>
          <a:spcPct val="0"/>
        </a:spcAft>
        <a:defRPr sz="4400" kern="1200">
          <a:solidFill>
            <a:schemeClr val="tx1"/>
          </a:solidFill>
          <a:latin typeface="+mj-lt"/>
          <a:ea typeface="Geneva" pitchFamily="126"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Geneva" pitchFamily="126" charset="-128"/>
        </a:defRPr>
      </a:lvl2pPr>
      <a:lvl3pPr algn="ctr" defTabSz="457200" rtl="0" eaLnBrk="0" fontAlgn="base" hangingPunct="0">
        <a:spcBef>
          <a:spcPct val="0"/>
        </a:spcBef>
        <a:spcAft>
          <a:spcPct val="0"/>
        </a:spcAft>
        <a:defRPr sz="4400">
          <a:solidFill>
            <a:schemeClr val="tx1"/>
          </a:solidFill>
          <a:latin typeface="Calibri" pitchFamily="34" charset="0"/>
          <a:ea typeface="Geneva" pitchFamily="126" charset="-128"/>
        </a:defRPr>
      </a:lvl3pPr>
      <a:lvl4pPr algn="ctr" defTabSz="457200" rtl="0" eaLnBrk="0" fontAlgn="base" hangingPunct="0">
        <a:spcBef>
          <a:spcPct val="0"/>
        </a:spcBef>
        <a:spcAft>
          <a:spcPct val="0"/>
        </a:spcAft>
        <a:defRPr sz="4400">
          <a:solidFill>
            <a:schemeClr val="tx1"/>
          </a:solidFill>
          <a:latin typeface="Calibri" pitchFamily="34" charset="0"/>
          <a:ea typeface="Geneva" pitchFamily="126" charset="-128"/>
        </a:defRPr>
      </a:lvl4pPr>
      <a:lvl5pPr algn="ctr" defTabSz="457200" rtl="0" eaLnBrk="0" fontAlgn="base" hangingPunct="0">
        <a:spcBef>
          <a:spcPct val="0"/>
        </a:spcBef>
        <a:spcAft>
          <a:spcPct val="0"/>
        </a:spcAft>
        <a:defRPr sz="4400">
          <a:solidFill>
            <a:schemeClr val="tx1"/>
          </a:solidFill>
          <a:latin typeface="Calibri" pitchFamily="34" charset="0"/>
          <a:ea typeface="Geneva" pitchFamily="126" charset="-128"/>
        </a:defRPr>
      </a:lvl5pPr>
      <a:lvl6pPr marL="457200" algn="ctr" defTabSz="457200" rtl="0" fontAlgn="base">
        <a:spcBef>
          <a:spcPct val="0"/>
        </a:spcBef>
        <a:spcAft>
          <a:spcPct val="0"/>
        </a:spcAft>
        <a:defRPr sz="4400">
          <a:solidFill>
            <a:schemeClr val="tx1"/>
          </a:solidFill>
          <a:latin typeface="Calibri" pitchFamily="34" charset="0"/>
          <a:ea typeface="Geneva" pitchFamily="126" charset="-128"/>
        </a:defRPr>
      </a:lvl6pPr>
      <a:lvl7pPr marL="914400" algn="ctr" defTabSz="457200" rtl="0" fontAlgn="base">
        <a:spcBef>
          <a:spcPct val="0"/>
        </a:spcBef>
        <a:spcAft>
          <a:spcPct val="0"/>
        </a:spcAft>
        <a:defRPr sz="4400">
          <a:solidFill>
            <a:schemeClr val="tx1"/>
          </a:solidFill>
          <a:latin typeface="Calibri" pitchFamily="34" charset="0"/>
          <a:ea typeface="Geneva" pitchFamily="126" charset="-128"/>
        </a:defRPr>
      </a:lvl7pPr>
      <a:lvl8pPr marL="1371600" algn="ctr" defTabSz="457200" rtl="0" fontAlgn="base">
        <a:spcBef>
          <a:spcPct val="0"/>
        </a:spcBef>
        <a:spcAft>
          <a:spcPct val="0"/>
        </a:spcAft>
        <a:defRPr sz="4400">
          <a:solidFill>
            <a:schemeClr val="tx1"/>
          </a:solidFill>
          <a:latin typeface="Calibri" pitchFamily="34" charset="0"/>
          <a:ea typeface="Geneva" pitchFamily="126" charset="-128"/>
        </a:defRPr>
      </a:lvl8pPr>
      <a:lvl9pPr marL="1828800" algn="ctr" defTabSz="457200" rtl="0" fontAlgn="base">
        <a:spcBef>
          <a:spcPct val="0"/>
        </a:spcBef>
        <a:spcAft>
          <a:spcPct val="0"/>
        </a:spcAft>
        <a:defRPr sz="4400">
          <a:solidFill>
            <a:schemeClr val="tx1"/>
          </a:solidFill>
          <a:latin typeface="Calibri" pitchFamily="34" charset="0"/>
          <a:ea typeface="Geneva" pitchFamily="126"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126"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126"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26"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26"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2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dirty="0"/>
              <a:t>Click </a:t>
            </a:r>
            <a:r>
              <a:rPr lang="nl-NL" altLang="nl-NL" dirty="0" err="1"/>
              <a:t>to</a:t>
            </a:r>
            <a:r>
              <a:rPr lang="nl-NL" altLang="nl-NL" dirty="0"/>
              <a:t> </a:t>
            </a:r>
            <a:r>
              <a:rPr lang="nl-NL" altLang="nl-NL" dirty="0" err="1"/>
              <a:t>edit</a:t>
            </a:r>
            <a:r>
              <a:rPr lang="nl-NL" altLang="nl-NL" dirty="0"/>
              <a:t> Master </a:t>
            </a:r>
            <a:r>
              <a:rPr lang="nl-NL" altLang="nl-NL" dirty="0" err="1"/>
              <a:t>title</a:t>
            </a:r>
            <a:r>
              <a:rPr lang="nl-NL" altLang="nl-NL" dirty="0"/>
              <a:t> </a:t>
            </a:r>
            <a:r>
              <a:rPr lang="nl-NL" altLang="nl-NL" dirty="0" err="1"/>
              <a:t>style</a:t>
            </a:r>
            <a:endParaRPr lang="nl-NL" altLang="nl-NL" dirty="0"/>
          </a:p>
        </p:txBody>
      </p:sp>
      <p:sp>
        <p:nvSpPr>
          <p:cNvPr id="4100" name="Slide Number Placeholder 5"/>
          <p:cNvSpPr txBox="1">
            <a:spLocks/>
          </p:cNvSpPr>
          <p:nvPr userDrawn="1"/>
        </p:nvSpPr>
        <p:spPr bwMode="auto">
          <a:xfrm>
            <a:off x="11193889" y="6551704"/>
            <a:ext cx="55784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Calibri" pitchFamily="34" charset="0"/>
                <a:ea typeface="Geneva" pitchFamily="126" charset="-128"/>
              </a:defRPr>
            </a:lvl1pPr>
            <a:lvl2pPr marL="742950" indent="-285750" eaLnBrk="0" hangingPunct="0">
              <a:defRPr>
                <a:solidFill>
                  <a:schemeClr val="tx1"/>
                </a:solidFill>
                <a:latin typeface="Calibri" pitchFamily="34" charset="0"/>
                <a:ea typeface="Geneva" pitchFamily="126" charset="-128"/>
              </a:defRPr>
            </a:lvl2pPr>
            <a:lvl3pPr marL="1143000" indent="-228600" eaLnBrk="0" hangingPunct="0">
              <a:defRPr>
                <a:solidFill>
                  <a:schemeClr val="tx1"/>
                </a:solidFill>
                <a:latin typeface="Calibri" pitchFamily="34" charset="0"/>
                <a:ea typeface="Geneva" pitchFamily="126" charset="-128"/>
              </a:defRPr>
            </a:lvl3pPr>
            <a:lvl4pPr marL="1600200" indent="-228600" eaLnBrk="0" hangingPunct="0">
              <a:defRPr>
                <a:solidFill>
                  <a:schemeClr val="tx1"/>
                </a:solidFill>
                <a:latin typeface="Calibri" pitchFamily="34" charset="0"/>
                <a:ea typeface="Geneva" pitchFamily="126" charset="-128"/>
              </a:defRPr>
            </a:lvl4pPr>
            <a:lvl5pPr marL="2057400" indent="-228600" eaLnBrk="0" hangingPunct="0">
              <a:defRPr>
                <a:solidFill>
                  <a:schemeClr val="tx1"/>
                </a:solidFill>
                <a:latin typeface="Calibri" pitchFamily="34" charset="0"/>
                <a:ea typeface="Geneva" pitchFamily="126" charset="-128"/>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126" charset="-128"/>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126" charset="-128"/>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126" charset="-128"/>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126" charset="-128"/>
              </a:defRPr>
            </a:lvl9pPr>
          </a:lstStyle>
          <a:p>
            <a:pPr algn="r" eaLnBrk="1" hangingPunct="1"/>
            <a:r>
              <a:rPr lang="en-US" altLang="nl-NL" sz="1100" dirty="0">
                <a:solidFill>
                  <a:srgbClr val="898989"/>
                </a:solidFill>
              </a:rPr>
              <a:t> </a:t>
            </a:r>
            <a:r>
              <a:rPr lang="en-US" altLang="nl-NL" sz="1100" dirty="0" err="1">
                <a:solidFill>
                  <a:srgbClr val="F8971D"/>
                </a:solidFill>
              </a:rPr>
              <a:t>pag</a:t>
            </a:r>
            <a:r>
              <a:rPr lang="en-US" altLang="nl-NL" sz="1100" dirty="0">
                <a:solidFill>
                  <a:srgbClr val="F8971D"/>
                </a:solidFill>
              </a:rPr>
              <a:t>  </a:t>
            </a:r>
            <a:fld id="{429BEF94-6FA6-4872-AABF-4D5F686736C1}" type="slidenum">
              <a:rPr lang="en-US" altLang="nl-NL" sz="1100">
                <a:solidFill>
                  <a:srgbClr val="F8971D"/>
                </a:solidFill>
              </a:rPr>
              <a:pPr algn="r" eaLnBrk="1" hangingPunct="1"/>
              <a:t>‹nr.›</a:t>
            </a:fld>
            <a:endParaRPr lang="en-US" altLang="nl-NL" sz="1100" dirty="0">
              <a:solidFill>
                <a:srgbClr val="F8971D"/>
              </a:solidFill>
            </a:endParaRPr>
          </a:p>
        </p:txBody>
      </p:sp>
      <p:pic>
        <p:nvPicPr>
          <p:cNvPr id="7"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344256" y="6535875"/>
            <a:ext cx="3261784" cy="20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19"/>
          <p:cNvSpPr>
            <a:spLocks noGrp="1"/>
          </p:cNvSpPr>
          <p:nvPr>
            <p:ph type="ftr" sz="quarter" idx="3"/>
          </p:nvPr>
        </p:nvSpPr>
        <p:spPr>
          <a:xfrm>
            <a:off x="4180560" y="6446839"/>
            <a:ext cx="3653224" cy="365125"/>
          </a:xfrm>
          <a:prstGeom prst="rect">
            <a:avLst/>
          </a:prstGeom>
        </p:spPr>
        <p:txBody>
          <a:bodyPr vert="horz" lIns="0" tIns="0" rIns="0" bIns="0" rtlCol="0" anchor="ctr" anchorCtr="0"/>
          <a:lstStyle>
            <a:lvl1pPr algn="l" fontAlgn="auto">
              <a:spcBef>
                <a:spcPts val="0"/>
              </a:spcBef>
              <a:spcAft>
                <a:spcPts val="0"/>
              </a:spcAft>
              <a:defRPr sz="1100">
                <a:solidFill>
                  <a:srgbClr val="F8971D"/>
                </a:solidFill>
                <a:latin typeface="+mn-lt"/>
                <a:ea typeface="+mn-ea"/>
              </a:defRPr>
            </a:lvl1pPr>
          </a:lstStyle>
          <a:p>
            <a:pPr>
              <a:defRPr/>
            </a:pPr>
            <a:r>
              <a:rPr lang="nl-NL"/>
              <a:t>Relatie dag 2019</a:t>
            </a:r>
            <a:endParaRPr lang="nl-NL" dirty="0"/>
          </a:p>
        </p:txBody>
      </p:sp>
      <p:sp>
        <p:nvSpPr>
          <p:cNvPr id="9" name="Date Placeholder 15"/>
          <p:cNvSpPr>
            <a:spLocks noGrp="1"/>
          </p:cNvSpPr>
          <p:nvPr>
            <p:ph type="dt" sz="half" idx="2"/>
          </p:nvPr>
        </p:nvSpPr>
        <p:spPr>
          <a:xfrm>
            <a:off x="7833784" y="6448426"/>
            <a:ext cx="2844800" cy="365125"/>
          </a:xfrm>
          <a:prstGeom prst="rect">
            <a:avLst/>
          </a:prstGeom>
        </p:spPr>
        <p:txBody>
          <a:bodyPr vert="horz" lIns="0" tIns="0" rIns="0" bIns="0" rtlCol="0" anchor="ctr"/>
          <a:lstStyle>
            <a:lvl1pPr algn="r" fontAlgn="auto">
              <a:spcBef>
                <a:spcPts val="0"/>
              </a:spcBef>
              <a:spcAft>
                <a:spcPts val="0"/>
              </a:spcAft>
              <a:defRPr sz="1100">
                <a:solidFill>
                  <a:srgbClr val="F8971D"/>
                </a:solidFill>
                <a:latin typeface="+mn-lt"/>
                <a:ea typeface="+mn-ea"/>
              </a:defRPr>
            </a:lvl1pPr>
          </a:lstStyle>
          <a:p>
            <a:pPr>
              <a:defRPr/>
            </a:pPr>
            <a:fld id="{FB1ED2DC-B9F9-4B13-A36C-8DD22EB86D63}" type="datetime1">
              <a:rPr lang="nl-NL" smtClean="0"/>
              <a:t>25-11-2019</a:t>
            </a:fld>
            <a:endParaRPr lang="nl-NL" dirty="0"/>
          </a:p>
        </p:txBody>
      </p:sp>
    </p:spTree>
  </p:cSld>
  <p:clrMap bg1="lt1" tx1="dk1" bg2="lt2" tx2="dk2" accent1="accent1" accent2="accent2" accent3="accent3" accent4="accent4" accent5="accent5" accent6="accent6" hlink="hlink" folHlink="folHlink"/>
  <p:sldLayoutIdLst>
    <p:sldLayoutId id="2147483703" r:id="rId1"/>
  </p:sldLayoutIdLst>
  <p:transition>
    <p:fade/>
  </p:transition>
  <p:hf sldNum="0" hdr="0"/>
  <p:txStyles>
    <p:titleStyle>
      <a:lvl1pPr algn="ctr" defTabSz="457200" rtl="0" eaLnBrk="0" fontAlgn="base" hangingPunct="0">
        <a:spcBef>
          <a:spcPct val="0"/>
        </a:spcBef>
        <a:spcAft>
          <a:spcPct val="0"/>
        </a:spcAft>
        <a:defRPr sz="4400" b="1" kern="1200">
          <a:solidFill>
            <a:srgbClr val="F8971D"/>
          </a:solidFill>
          <a:latin typeface="+mj-lt"/>
          <a:ea typeface="Geneva" pitchFamily="126"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Geneva" pitchFamily="126" charset="-128"/>
        </a:defRPr>
      </a:lvl2pPr>
      <a:lvl3pPr algn="ctr" defTabSz="457200" rtl="0" eaLnBrk="0" fontAlgn="base" hangingPunct="0">
        <a:spcBef>
          <a:spcPct val="0"/>
        </a:spcBef>
        <a:spcAft>
          <a:spcPct val="0"/>
        </a:spcAft>
        <a:defRPr sz="4400">
          <a:solidFill>
            <a:schemeClr val="tx1"/>
          </a:solidFill>
          <a:latin typeface="Calibri" pitchFamily="34" charset="0"/>
          <a:ea typeface="Geneva" pitchFamily="126" charset="-128"/>
        </a:defRPr>
      </a:lvl3pPr>
      <a:lvl4pPr algn="ctr" defTabSz="457200" rtl="0" eaLnBrk="0" fontAlgn="base" hangingPunct="0">
        <a:spcBef>
          <a:spcPct val="0"/>
        </a:spcBef>
        <a:spcAft>
          <a:spcPct val="0"/>
        </a:spcAft>
        <a:defRPr sz="4400">
          <a:solidFill>
            <a:schemeClr val="tx1"/>
          </a:solidFill>
          <a:latin typeface="Calibri" pitchFamily="34" charset="0"/>
          <a:ea typeface="Geneva" pitchFamily="126" charset="-128"/>
        </a:defRPr>
      </a:lvl4pPr>
      <a:lvl5pPr algn="ctr" defTabSz="457200" rtl="0" eaLnBrk="0" fontAlgn="base" hangingPunct="0">
        <a:spcBef>
          <a:spcPct val="0"/>
        </a:spcBef>
        <a:spcAft>
          <a:spcPct val="0"/>
        </a:spcAft>
        <a:defRPr sz="4400">
          <a:solidFill>
            <a:schemeClr val="tx1"/>
          </a:solidFill>
          <a:latin typeface="Calibri" pitchFamily="34" charset="0"/>
          <a:ea typeface="Geneva" pitchFamily="126" charset="-128"/>
        </a:defRPr>
      </a:lvl5pPr>
      <a:lvl6pPr marL="457200" algn="ctr" defTabSz="457200" rtl="0" fontAlgn="base">
        <a:spcBef>
          <a:spcPct val="0"/>
        </a:spcBef>
        <a:spcAft>
          <a:spcPct val="0"/>
        </a:spcAft>
        <a:defRPr sz="4400">
          <a:solidFill>
            <a:schemeClr val="tx1"/>
          </a:solidFill>
          <a:latin typeface="Calibri" pitchFamily="34" charset="0"/>
          <a:ea typeface="Geneva" pitchFamily="126" charset="-128"/>
        </a:defRPr>
      </a:lvl6pPr>
      <a:lvl7pPr marL="914400" algn="ctr" defTabSz="457200" rtl="0" fontAlgn="base">
        <a:spcBef>
          <a:spcPct val="0"/>
        </a:spcBef>
        <a:spcAft>
          <a:spcPct val="0"/>
        </a:spcAft>
        <a:defRPr sz="4400">
          <a:solidFill>
            <a:schemeClr val="tx1"/>
          </a:solidFill>
          <a:latin typeface="Calibri" pitchFamily="34" charset="0"/>
          <a:ea typeface="Geneva" pitchFamily="126" charset="-128"/>
        </a:defRPr>
      </a:lvl7pPr>
      <a:lvl8pPr marL="1371600" algn="ctr" defTabSz="457200" rtl="0" fontAlgn="base">
        <a:spcBef>
          <a:spcPct val="0"/>
        </a:spcBef>
        <a:spcAft>
          <a:spcPct val="0"/>
        </a:spcAft>
        <a:defRPr sz="4400">
          <a:solidFill>
            <a:schemeClr val="tx1"/>
          </a:solidFill>
          <a:latin typeface="Calibri" pitchFamily="34" charset="0"/>
          <a:ea typeface="Geneva" pitchFamily="126" charset="-128"/>
        </a:defRPr>
      </a:lvl8pPr>
      <a:lvl9pPr marL="1828800" algn="ctr" defTabSz="457200" rtl="0" fontAlgn="base">
        <a:spcBef>
          <a:spcPct val="0"/>
        </a:spcBef>
        <a:spcAft>
          <a:spcPct val="0"/>
        </a:spcAft>
        <a:defRPr sz="4400">
          <a:solidFill>
            <a:schemeClr val="tx1"/>
          </a:solidFill>
          <a:latin typeface="Calibri" pitchFamily="34" charset="0"/>
          <a:ea typeface="Geneva" pitchFamily="126"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126"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126"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26"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26"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2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89541" y="2494350"/>
            <a:ext cx="10666772" cy="2835742"/>
          </a:xfrm>
        </p:spPr>
        <p:txBody>
          <a:bodyPr>
            <a:noAutofit/>
          </a:bodyPr>
          <a:lstStyle/>
          <a:p>
            <a:pPr algn="r"/>
            <a:r>
              <a:rPr lang="nl-NL" sz="3200" dirty="0">
                <a:effectLst>
                  <a:outerShdw blurRad="76200" dist="12700" dir="2700000" algn="tl" rotWithShape="0">
                    <a:srgbClr val="000000">
                      <a:alpha val="25000"/>
                    </a:srgbClr>
                  </a:outerShdw>
                </a:effectLst>
              </a:rPr>
              <a:t>Proef de toekomst</a:t>
            </a:r>
            <a:br>
              <a:rPr lang="nl-NL" sz="3200" dirty="0">
                <a:effectLst>
                  <a:outerShdw blurRad="76200" dist="12700" dir="2700000" algn="tl" rotWithShape="0">
                    <a:srgbClr val="000000">
                      <a:alpha val="25000"/>
                    </a:srgbClr>
                  </a:outerShdw>
                </a:effectLst>
              </a:rPr>
            </a:br>
            <a:r>
              <a:rPr lang="nl-NL" sz="3200" dirty="0">
                <a:effectLst>
                  <a:outerShdw blurRad="76200" dist="12700" dir="2700000" algn="tl" rotWithShape="0">
                    <a:srgbClr val="000000">
                      <a:alpha val="25000"/>
                    </a:srgbClr>
                  </a:outerShdw>
                </a:effectLst>
              </a:rPr>
              <a:t>in de praktijk; </a:t>
            </a:r>
            <a:br>
              <a:rPr lang="nl-NL" sz="3200" dirty="0">
                <a:effectLst>
                  <a:outerShdw blurRad="76200" dist="12700" dir="2700000" algn="tl" rotWithShape="0">
                    <a:srgbClr val="000000">
                      <a:alpha val="25000"/>
                    </a:srgbClr>
                  </a:outerShdw>
                </a:effectLst>
              </a:rPr>
            </a:br>
            <a:r>
              <a:rPr lang="nl-NL" sz="3200" dirty="0">
                <a:effectLst>
                  <a:outerShdw blurRad="76200" dist="12700" dir="2700000" algn="tl" rotWithShape="0">
                    <a:srgbClr val="000000">
                      <a:alpha val="25000"/>
                    </a:srgbClr>
                  </a:outerShdw>
                </a:effectLst>
              </a:rPr>
              <a:t>Ervaring met </a:t>
            </a:r>
            <a:br>
              <a:rPr lang="nl-NL" sz="3200" dirty="0">
                <a:effectLst>
                  <a:outerShdw blurRad="76200" dist="12700" dir="2700000" algn="tl" rotWithShape="0">
                    <a:srgbClr val="000000">
                      <a:alpha val="25000"/>
                    </a:srgbClr>
                  </a:outerShdw>
                </a:effectLst>
              </a:rPr>
            </a:br>
            <a:r>
              <a:rPr lang="nl-NL" sz="3200" dirty="0">
                <a:effectLst>
                  <a:outerShdw blurRad="76200" dist="12700" dir="2700000" algn="tl" rotWithShape="0">
                    <a:srgbClr val="000000">
                      <a:alpha val="25000"/>
                    </a:srgbClr>
                  </a:outerShdw>
                </a:effectLst>
              </a:rPr>
              <a:t>pilot Inkomen en jongeren in beeld</a:t>
            </a:r>
          </a:p>
        </p:txBody>
      </p:sp>
    </p:spTree>
    <p:custDataLst>
      <p:tags r:id="rId1"/>
    </p:custDataLst>
    <p:extLst>
      <p:ext uri="{BB962C8B-B14F-4D97-AF65-F5344CB8AC3E}">
        <p14:creationId xmlns:p14="http://schemas.microsoft.com/office/powerpoint/2010/main" val="379464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0662" y="1485433"/>
            <a:ext cx="8229600" cy="914400"/>
          </a:xfrm>
        </p:spPr>
        <p:txBody>
          <a:bodyPr/>
          <a:lstStyle/>
          <a:p>
            <a:r>
              <a:rPr lang="nl-NL" dirty="0"/>
              <a:t>Fase 1: Laten we een aanname doen</a:t>
            </a:r>
          </a:p>
        </p:txBody>
      </p:sp>
      <p:sp>
        <p:nvSpPr>
          <p:cNvPr id="3" name="Tijdelijke aanduiding voor inhoud 2"/>
          <p:cNvSpPr>
            <a:spLocks noGrp="1"/>
          </p:cNvSpPr>
          <p:nvPr>
            <p:ph idx="1"/>
          </p:nvPr>
        </p:nvSpPr>
        <p:spPr>
          <a:xfrm>
            <a:off x="1080662" y="2071932"/>
            <a:ext cx="8229600" cy="4297363"/>
          </a:xfrm>
        </p:spPr>
        <p:txBody>
          <a:bodyPr>
            <a:normAutofit/>
          </a:bodyPr>
          <a:lstStyle/>
          <a:p>
            <a:pPr marL="0" indent="0">
              <a:buNone/>
            </a:pPr>
            <a:endParaRPr lang="nl-NL" dirty="0"/>
          </a:p>
          <a:p>
            <a:r>
              <a:rPr lang="nl-NL" dirty="0"/>
              <a:t>Door het koppelen van gegevens tussen DUO, </a:t>
            </a:r>
            <a:r>
              <a:rPr lang="nl-NL" dirty="0" err="1"/>
              <a:t>RviG</a:t>
            </a:r>
            <a:r>
              <a:rPr lang="nl-NL" dirty="0"/>
              <a:t> het UWV en gemeente weet je waar je nodig bent</a:t>
            </a:r>
          </a:p>
          <a:p>
            <a:endParaRPr lang="nl-NL" dirty="0"/>
          </a:p>
          <a:p>
            <a:r>
              <a:rPr lang="nl-NL" dirty="0"/>
              <a:t>Inlichtingenbureau combineert gegevens en maakt een logische rapportage</a:t>
            </a:r>
          </a:p>
          <a:p>
            <a:endParaRPr lang="nl-NL" dirty="0"/>
          </a:p>
          <a:p>
            <a:r>
              <a:rPr lang="nl-NL" dirty="0"/>
              <a:t>Gemeente verrijkt informatie met lokale systemen en maakt beleid</a:t>
            </a:r>
          </a:p>
          <a:p>
            <a:pPr marL="1828800" lvl="4" indent="0">
              <a:buNone/>
            </a:pPr>
            <a:endParaRPr lang="nl-NL" dirty="0"/>
          </a:p>
          <a:p>
            <a:pPr marL="1828800" lvl="4" indent="0">
              <a:buNone/>
            </a:pPr>
            <a:r>
              <a:rPr lang="nl-NL" dirty="0"/>
              <a:t>Dan sta je aan de juiste deur</a:t>
            </a:r>
          </a:p>
          <a:p>
            <a:endParaRPr lang="nl-NL" dirty="0"/>
          </a:p>
          <a:p>
            <a:endParaRPr lang="nl-NL" dirty="0"/>
          </a:p>
        </p:txBody>
      </p:sp>
      <p:sp>
        <p:nvSpPr>
          <p:cNvPr id="5" name="Tijdelijke aanduiding voor datum 4"/>
          <p:cNvSpPr>
            <a:spLocks noGrp="1"/>
          </p:cNvSpPr>
          <p:nvPr>
            <p:ph type="dt" sz="half" idx="2"/>
          </p:nvPr>
        </p:nvSpPr>
        <p:spPr/>
        <p:txBody>
          <a:bodyPr/>
          <a:lstStyle/>
          <a:p>
            <a:pPr>
              <a:defRPr/>
            </a:pPr>
            <a:r>
              <a:rPr lang="nl-NL" dirty="0"/>
              <a:t>31-10-2019</a:t>
            </a:r>
          </a:p>
        </p:txBody>
      </p:sp>
    </p:spTree>
    <p:extLst>
      <p:ext uri="{BB962C8B-B14F-4D97-AF65-F5344CB8AC3E}">
        <p14:creationId xmlns:p14="http://schemas.microsoft.com/office/powerpoint/2010/main" val="8903938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5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25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25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4" dur="25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p:cTn id="2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5652" y="1506538"/>
            <a:ext cx="8229600" cy="914400"/>
          </a:xfrm>
        </p:spPr>
        <p:txBody>
          <a:bodyPr>
            <a:normAutofit/>
          </a:bodyPr>
          <a:lstStyle/>
          <a:p>
            <a:r>
              <a:rPr lang="nl-NL" dirty="0"/>
              <a:t>Fase 2: Is medicijn effectief? </a:t>
            </a:r>
          </a:p>
        </p:txBody>
      </p:sp>
      <p:sp>
        <p:nvSpPr>
          <p:cNvPr id="3" name="Tijdelijke aanduiding voor inhoud 2"/>
          <p:cNvSpPr>
            <a:spLocks noGrp="1"/>
          </p:cNvSpPr>
          <p:nvPr>
            <p:ph idx="1"/>
          </p:nvPr>
        </p:nvSpPr>
        <p:spPr>
          <a:xfrm>
            <a:off x="1085652" y="2148988"/>
            <a:ext cx="8229600" cy="4297363"/>
          </a:xfrm>
        </p:spPr>
        <p:txBody>
          <a:bodyPr>
            <a:normAutofit/>
          </a:bodyPr>
          <a:lstStyle/>
          <a:p>
            <a:pPr marL="0" indent="0">
              <a:buNone/>
            </a:pPr>
            <a:r>
              <a:rPr lang="nl-NL" sz="2000" b="1" dirty="0"/>
              <a:t>Er gaat iets goed mis</a:t>
            </a:r>
          </a:p>
          <a:p>
            <a:pPr lvl="1">
              <a:buSzPct val="100000"/>
              <a:buFont typeface="Arial" panose="020B0604020202020204" pitchFamily="34" charset="0"/>
              <a:buChar char="•"/>
            </a:pPr>
            <a:r>
              <a:rPr lang="nl-NL" sz="2000" dirty="0"/>
              <a:t>Kind overleden</a:t>
            </a:r>
          </a:p>
          <a:p>
            <a:pPr lvl="1">
              <a:buSzPct val="100000"/>
              <a:buFont typeface="Arial" panose="020B0604020202020204" pitchFamily="34" charset="0"/>
              <a:buChar char="•"/>
            </a:pPr>
            <a:r>
              <a:rPr lang="nl-NL" sz="2000" dirty="0"/>
              <a:t>Verkeerde maand en iedereen is kwetsbaar?</a:t>
            </a:r>
          </a:p>
          <a:p>
            <a:pPr marL="342900" lvl="1" indent="0" algn="ctr">
              <a:buSzPct val="100000"/>
              <a:buNone/>
            </a:pPr>
            <a:endParaRPr lang="nl-NL" sz="2000" dirty="0"/>
          </a:p>
          <a:p>
            <a:pPr marL="342900" lvl="1" indent="0" algn="ctr">
              <a:buSzPct val="100000"/>
              <a:buNone/>
            </a:pPr>
            <a:r>
              <a:rPr lang="nl-NL" sz="2000" dirty="0"/>
              <a:t>Fouten zijn precair maar onvermijdelijk</a:t>
            </a:r>
          </a:p>
          <a:p>
            <a:pPr marL="342900" lvl="1" indent="0" algn="ctr">
              <a:buSzPct val="100000"/>
              <a:buNone/>
            </a:pPr>
            <a:r>
              <a:rPr lang="nl-NL" sz="2000" dirty="0"/>
              <a:t>commitment</a:t>
            </a:r>
          </a:p>
          <a:p>
            <a:pPr marL="0" indent="0">
              <a:buNone/>
            </a:pPr>
            <a:r>
              <a:rPr lang="nl-NL" b="1" dirty="0"/>
              <a:t>De </a:t>
            </a:r>
            <a:r>
              <a:rPr lang="nl-NL" b="1" dirty="0" err="1"/>
              <a:t>patient</a:t>
            </a:r>
            <a:r>
              <a:rPr lang="nl-NL" b="1" dirty="0"/>
              <a:t> telt</a:t>
            </a:r>
          </a:p>
          <a:p>
            <a:pPr lvl="1">
              <a:buSzPct val="100000"/>
              <a:buFont typeface="Arial" panose="020B0604020202020204" pitchFamily="34" charset="0"/>
              <a:buChar char="•"/>
            </a:pPr>
            <a:r>
              <a:rPr lang="nl-NL" dirty="0"/>
              <a:t>Uitleg, transparantie en integriteit brengt je ver; </a:t>
            </a:r>
          </a:p>
          <a:p>
            <a:pPr lvl="1">
              <a:buSzPct val="100000"/>
              <a:buFont typeface="Arial" panose="020B0604020202020204" pitchFamily="34" charset="0"/>
              <a:buChar char="•"/>
            </a:pPr>
            <a:r>
              <a:rPr lang="nl-NL" dirty="0"/>
              <a:t>Helpt het?</a:t>
            </a:r>
          </a:p>
          <a:p>
            <a:pPr marL="342900" lvl="1" indent="0">
              <a:buSzPct val="100000"/>
              <a:buNone/>
            </a:pPr>
            <a:endParaRPr lang="nl-NL" sz="3000" dirty="0"/>
          </a:p>
          <a:p>
            <a:pPr marL="342900" lvl="1" indent="0">
              <a:buNone/>
            </a:pPr>
            <a:endParaRPr lang="nl-NL" sz="3000" dirty="0"/>
          </a:p>
          <a:p>
            <a:pPr marL="342900" lvl="1" indent="0">
              <a:buNone/>
            </a:pPr>
            <a:endParaRPr lang="nl-NL" dirty="0"/>
          </a:p>
          <a:p>
            <a:pPr marL="342900" lvl="1" indent="0">
              <a:buNone/>
            </a:pPr>
            <a:endParaRPr lang="nl-NL" dirty="0"/>
          </a:p>
          <a:p>
            <a:pPr lvl="1"/>
            <a:endParaRPr lang="nl-NL" dirty="0"/>
          </a:p>
          <a:p>
            <a:pPr lvl="1"/>
            <a:endParaRPr lang="nl-NL" dirty="0"/>
          </a:p>
          <a:p>
            <a:pPr marL="342900" lvl="1" indent="0">
              <a:buNone/>
            </a:pPr>
            <a:endParaRPr lang="nl-NL" dirty="0"/>
          </a:p>
          <a:p>
            <a:pPr lvl="1"/>
            <a:endParaRPr lang="nl-NL" dirty="0"/>
          </a:p>
        </p:txBody>
      </p:sp>
      <p:sp>
        <p:nvSpPr>
          <p:cNvPr id="5" name="Tijdelijke aanduiding voor datum 4"/>
          <p:cNvSpPr>
            <a:spLocks noGrp="1"/>
          </p:cNvSpPr>
          <p:nvPr>
            <p:ph type="dt" sz="half" idx="2"/>
          </p:nvPr>
        </p:nvSpPr>
        <p:spPr/>
        <p:txBody>
          <a:bodyPr/>
          <a:lstStyle/>
          <a:p>
            <a:pPr>
              <a:defRPr/>
            </a:pPr>
            <a:r>
              <a:rPr lang="nl-NL" dirty="0"/>
              <a:t>31-10-2019</a:t>
            </a:r>
          </a:p>
        </p:txBody>
      </p:sp>
    </p:spTree>
    <p:extLst>
      <p:ext uri="{BB962C8B-B14F-4D97-AF65-F5344CB8AC3E}">
        <p14:creationId xmlns:p14="http://schemas.microsoft.com/office/powerpoint/2010/main" val="8181683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5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2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5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25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5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25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25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25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25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25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25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8" dur="25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25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4" dur="25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25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50" dur="25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04504" y="1485433"/>
            <a:ext cx="8229600" cy="914400"/>
          </a:xfrm>
        </p:spPr>
        <p:txBody>
          <a:bodyPr>
            <a:normAutofit/>
          </a:bodyPr>
          <a:lstStyle/>
          <a:p>
            <a:r>
              <a:rPr lang="nl-NL" dirty="0"/>
              <a:t>Fase 3: In welke dosering is het veilig?</a:t>
            </a:r>
          </a:p>
        </p:txBody>
      </p:sp>
      <p:sp>
        <p:nvSpPr>
          <p:cNvPr id="3" name="Tijdelijke aanduiding voor inhoud 2"/>
          <p:cNvSpPr>
            <a:spLocks noGrp="1"/>
          </p:cNvSpPr>
          <p:nvPr>
            <p:ph idx="1"/>
          </p:nvPr>
        </p:nvSpPr>
        <p:spPr>
          <a:xfrm>
            <a:off x="1104504" y="2162908"/>
            <a:ext cx="8229600" cy="3822578"/>
          </a:xfrm>
        </p:spPr>
        <p:txBody>
          <a:bodyPr>
            <a:normAutofit/>
          </a:bodyPr>
          <a:lstStyle/>
          <a:p>
            <a:pPr lvl="1">
              <a:buSzPct val="100000"/>
              <a:buFont typeface="Arial" panose="020B0604020202020204" pitchFamily="34" charset="0"/>
              <a:buChar char="•"/>
            </a:pPr>
            <a:endParaRPr lang="nl-NL" sz="2000" dirty="0"/>
          </a:p>
          <a:p>
            <a:pPr marL="0" indent="0">
              <a:buNone/>
            </a:pPr>
            <a:r>
              <a:rPr lang="nl-NL" sz="2000" b="1" dirty="0"/>
              <a:t>Data is wispelturig</a:t>
            </a:r>
          </a:p>
          <a:p>
            <a:pPr lvl="1">
              <a:buSzPct val="100000"/>
              <a:buFont typeface="Arial" panose="020B0604020202020204" pitchFamily="34" charset="0"/>
              <a:buChar char="•"/>
            </a:pPr>
            <a:r>
              <a:rPr lang="nl-NL" sz="2000" dirty="0"/>
              <a:t>Wat staat hier? interpretatie van gegevens</a:t>
            </a:r>
          </a:p>
          <a:p>
            <a:pPr lvl="1">
              <a:buSzPct val="100000"/>
              <a:buFont typeface="Arial" panose="020B0604020202020204" pitchFamily="34" charset="0"/>
              <a:buChar char="•"/>
            </a:pPr>
            <a:r>
              <a:rPr lang="nl-NL" sz="2000" dirty="0"/>
              <a:t>Wat weet ik al als professional</a:t>
            </a:r>
          </a:p>
          <a:p>
            <a:pPr lvl="1">
              <a:buSzPct val="100000"/>
              <a:buFont typeface="Arial" panose="020B0604020202020204" pitchFamily="34" charset="0"/>
              <a:buChar char="•"/>
            </a:pPr>
            <a:r>
              <a:rPr lang="nl-NL" sz="2000" dirty="0"/>
              <a:t>Wat is waar, de burger is het antwoord</a:t>
            </a:r>
          </a:p>
          <a:p>
            <a:pPr lvl="1">
              <a:buSzPct val="100000"/>
              <a:buFont typeface="Arial" panose="020B0604020202020204" pitchFamily="34" charset="0"/>
              <a:buChar char="•"/>
            </a:pPr>
            <a:endParaRPr lang="nl-NL" sz="2000" dirty="0"/>
          </a:p>
          <a:p>
            <a:pPr marL="342900" lvl="1" indent="0" algn="ctr">
              <a:buSzPct val="100000"/>
              <a:buNone/>
            </a:pPr>
            <a:endParaRPr lang="nl-NL" sz="2000" dirty="0"/>
          </a:p>
          <a:p>
            <a:pPr lvl="1">
              <a:buSzPct val="100000"/>
              <a:buFont typeface="Arial" panose="020B0604020202020204" pitchFamily="34" charset="0"/>
              <a:buChar char="•"/>
            </a:pPr>
            <a:endParaRPr lang="nl-NL" sz="2600" dirty="0"/>
          </a:p>
          <a:p>
            <a:pPr marL="342900" lvl="1" indent="0" algn="ctr">
              <a:buSzPct val="100000"/>
              <a:buNone/>
            </a:pPr>
            <a:endParaRPr lang="nl-NL" sz="2600" dirty="0"/>
          </a:p>
          <a:p>
            <a:pPr lvl="1">
              <a:buSzPct val="100000"/>
              <a:buFont typeface="Arial" panose="020B0604020202020204" pitchFamily="34" charset="0"/>
              <a:buChar char="•"/>
            </a:pPr>
            <a:endParaRPr lang="nl-NL" dirty="0"/>
          </a:p>
          <a:p>
            <a:endParaRPr lang="nl-NL" dirty="0"/>
          </a:p>
        </p:txBody>
      </p:sp>
      <p:sp>
        <p:nvSpPr>
          <p:cNvPr id="5" name="Tijdelijke aanduiding voor datum 4"/>
          <p:cNvSpPr>
            <a:spLocks noGrp="1"/>
          </p:cNvSpPr>
          <p:nvPr>
            <p:ph type="dt" sz="half" idx="2"/>
          </p:nvPr>
        </p:nvSpPr>
        <p:spPr/>
        <p:txBody>
          <a:bodyPr/>
          <a:lstStyle/>
          <a:p>
            <a:pPr>
              <a:defRPr/>
            </a:pPr>
            <a:r>
              <a:rPr lang="nl-NL" dirty="0"/>
              <a:t>31-10-2019</a:t>
            </a:r>
          </a:p>
        </p:txBody>
      </p:sp>
    </p:spTree>
    <p:extLst>
      <p:ext uri="{BB962C8B-B14F-4D97-AF65-F5344CB8AC3E}">
        <p14:creationId xmlns:p14="http://schemas.microsoft.com/office/powerpoint/2010/main" val="3895930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5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25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5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25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5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25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25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25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E79975-8C70-4DAF-8338-4FDD7289C1E0}"/>
              </a:ext>
            </a:extLst>
          </p:cNvPr>
          <p:cNvSpPr>
            <a:spLocks noGrp="1"/>
          </p:cNvSpPr>
          <p:nvPr>
            <p:ph type="title"/>
          </p:nvPr>
        </p:nvSpPr>
        <p:spPr/>
        <p:txBody>
          <a:bodyPr/>
          <a:lstStyle/>
          <a:p>
            <a:r>
              <a:rPr lang="nl-NL" dirty="0"/>
              <a:t>De bijsluiter: </a:t>
            </a:r>
          </a:p>
        </p:txBody>
      </p:sp>
      <p:sp>
        <p:nvSpPr>
          <p:cNvPr id="3" name="Tijdelijke aanduiding voor inhoud 2">
            <a:extLst>
              <a:ext uri="{FF2B5EF4-FFF2-40B4-BE49-F238E27FC236}">
                <a16:creationId xmlns:a16="http://schemas.microsoft.com/office/drawing/2014/main" id="{D4600648-5786-4C9C-AB81-E745AA81B671}"/>
              </a:ext>
            </a:extLst>
          </p:cNvPr>
          <p:cNvSpPr>
            <a:spLocks noGrp="1"/>
          </p:cNvSpPr>
          <p:nvPr>
            <p:ph idx="1"/>
          </p:nvPr>
        </p:nvSpPr>
        <p:spPr/>
        <p:txBody>
          <a:bodyPr/>
          <a:lstStyle/>
          <a:p>
            <a:pPr marL="342900" lvl="1" indent="0" algn="ctr">
              <a:buSzPct val="100000"/>
              <a:buNone/>
            </a:pPr>
            <a:endParaRPr lang="nl-NL" sz="2600" b="1" dirty="0"/>
          </a:p>
          <a:p>
            <a:pPr marL="342900" lvl="1" indent="0" algn="ctr">
              <a:buSzPct val="100000"/>
              <a:buNone/>
            </a:pPr>
            <a:r>
              <a:rPr lang="nl-NL" sz="2600" b="1" dirty="0"/>
              <a:t>Slimme logica is zonder professional en jongeren waardeloos</a:t>
            </a:r>
          </a:p>
          <a:p>
            <a:pPr marL="342900" lvl="1" indent="0" algn="ctr">
              <a:buSzPct val="100000"/>
              <a:buNone/>
            </a:pPr>
            <a:r>
              <a:rPr lang="nl-NL" sz="2600" dirty="0"/>
              <a:t>Het succes is de combinatie</a:t>
            </a:r>
          </a:p>
          <a:p>
            <a:pPr algn="ctr"/>
            <a:endParaRPr lang="nl-NL" dirty="0"/>
          </a:p>
        </p:txBody>
      </p:sp>
      <p:sp>
        <p:nvSpPr>
          <p:cNvPr id="4" name="Tijdelijke aanduiding voor voettekst 3">
            <a:extLst>
              <a:ext uri="{FF2B5EF4-FFF2-40B4-BE49-F238E27FC236}">
                <a16:creationId xmlns:a16="http://schemas.microsoft.com/office/drawing/2014/main" id="{39FD00BF-735F-4204-A844-05F3C907251B}"/>
              </a:ext>
            </a:extLst>
          </p:cNvPr>
          <p:cNvSpPr>
            <a:spLocks noGrp="1"/>
          </p:cNvSpPr>
          <p:nvPr>
            <p:ph type="ftr" sz="quarter" idx="3"/>
          </p:nvPr>
        </p:nvSpPr>
        <p:spPr/>
        <p:txBody>
          <a:bodyPr/>
          <a:lstStyle/>
          <a:p>
            <a:pPr>
              <a:defRPr/>
            </a:pPr>
            <a:r>
              <a:rPr lang="nl-NL"/>
              <a:t>Relatie dag 2019</a:t>
            </a:r>
            <a:endParaRPr lang="nl-NL" dirty="0"/>
          </a:p>
        </p:txBody>
      </p:sp>
      <p:sp>
        <p:nvSpPr>
          <p:cNvPr id="5" name="Tijdelijke aanduiding voor datum 4">
            <a:extLst>
              <a:ext uri="{FF2B5EF4-FFF2-40B4-BE49-F238E27FC236}">
                <a16:creationId xmlns:a16="http://schemas.microsoft.com/office/drawing/2014/main" id="{60F221AE-94CA-4F8E-BCF4-6335B28D5AFF}"/>
              </a:ext>
            </a:extLst>
          </p:cNvPr>
          <p:cNvSpPr>
            <a:spLocks noGrp="1"/>
          </p:cNvSpPr>
          <p:nvPr>
            <p:ph type="dt" sz="half" idx="2"/>
          </p:nvPr>
        </p:nvSpPr>
        <p:spPr/>
        <p:txBody>
          <a:bodyPr/>
          <a:lstStyle/>
          <a:p>
            <a:pPr>
              <a:defRPr/>
            </a:pPr>
            <a:fld id="{3EB559EC-3848-452B-8CB9-73CEDAB95AC0}" type="datetime1">
              <a:rPr lang="nl-NL" smtClean="0"/>
              <a:t>25-11-2019</a:t>
            </a:fld>
            <a:endParaRPr lang="nl-NL" dirty="0"/>
          </a:p>
        </p:txBody>
      </p:sp>
    </p:spTree>
    <p:extLst>
      <p:ext uri="{BB962C8B-B14F-4D97-AF65-F5344CB8AC3E}">
        <p14:creationId xmlns:p14="http://schemas.microsoft.com/office/powerpoint/2010/main" val="13246619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45"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anim calcmode="lin" valueType="num">
                                      <p:cBhvr>
                                        <p:cTn id="13"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6800" y="1485433"/>
            <a:ext cx="8229600" cy="914400"/>
          </a:xfrm>
        </p:spPr>
        <p:txBody>
          <a:bodyPr>
            <a:normAutofit/>
          </a:bodyPr>
          <a:lstStyle/>
          <a:p>
            <a:r>
              <a:rPr lang="nl-NL" dirty="0"/>
              <a:t>Fase 4: Wat doet het medicijn op lange termijn</a:t>
            </a:r>
          </a:p>
        </p:txBody>
      </p:sp>
      <p:sp>
        <p:nvSpPr>
          <p:cNvPr id="3" name="Tijdelijke aanduiding voor inhoud 2"/>
          <p:cNvSpPr>
            <a:spLocks noGrp="1"/>
          </p:cNvSpPr>
          <p:nvPr>
            <p:ph idx="1"/>
          </p:nvPr>
        </p:nvSpPr>
        <p:spPr>
          <a:xfrm>
            <a:off x="1066800" y="2162908"/>
            <a:ext cx="8229600" cy="3822578"/>
          </a:xfrm>
        </p:spPr>
        <p:txBody>
          <a:bodyPr>
            <a:normAutofit/>
          </a:bodyPr>
          <a:lstStyle/>
          <a:p>
            <a:pPr lvl="1">
              <a:buSzPct val="98000"/>
              <a:buFont typeface="Arial" panose="020B0604020202020204" pitchFamily="34" charset="0"/>
              <a:buChar char="•"/>
            </a:pPr>
            <a:endParaRPr lang="nl-NL" dirty="0"/>
          </a:p>
          <a:p>
            <a:pPr lvl="1">
              <a:buSzPct val="98000"/>
              <a:buFont typeface="Arial" panose="020B0604020202020204" pitchFamily="34" charset="0"/>
              <a:buChar char="•"/>
            </a:pPr>
            <a:endParaRPr lang="nl-NL" dirty="0"/>
          </a:p>
          <a:p>
            <a:pPr marL="0" indent="0" algn="ctr">
              <a:buNone/>
            </a:pPr>
            <a:r>
              <a:rPr lang="nl-NL" sz="2800" dirty="0"/>
              <a:t>Blijven aanpassen </a:t>
            </a:r>
          </a:p>
          <a:p>
            <a:pPr marL="0" indent="0" algn="ctr">
              <a:buNone/>
            </a:pPr>
            <a:r>
              <a:rPr lang="nl-NL" sz="2800" dirty="0"/>
              <a:t>En aanpassen</a:t>
            </a:r>
          </a:p>
          <a:p>
            <a:pPr marL="0" indent="0" algn="ctr">
              <a:buNone/>
            </a:pPr>
            <a:r>
              <a:rPr lang="nl-NL" sz="2800" dirty="0"/>
              <a:t>En aanpassen</a:t>
            </a:r>
          </a:p>
          <a:p>
            <a:pPr marL="0" indent="0" algn="ctr">
              <a:buNone/>
            </a:pPr>
            <a:endParaRPr lang="nl-NL" sz="3600" dirty="0"/>
          </a:p>
        </p:txBody>
      </p:sp>
      <p:sp>
        <p:nvSpPr>
          <p:cNvPr id="5" name="Tijdelijke aanduiding voor datum 4"/>
          <p:cNvSpPr>
            <a:spLocks noGrp="1"/>
          </p:cNvSpPr>
          <p:nvPr>
            <p:ph type="dt" sz="half" idx="2"/>
          </p:nvPr>
        </p:nvSpPr>
        <p:spPr/>
        <p:txBody>
          <a:bodyPr/>
          <a:lstStyle/>
          <a:p>
            <a:pPr>
              <a:defRPr/>
            </a:pPr>
            <a:r>
              <a:rPr lang="nl-NL" dirty="0"/>
              <a:t>31-10-2019</a:t>
            </a:r>
          </a:p>
        </p:txBody>
      </p:sp>
    </p:spTree>
    <p:extLst>
      <p:ext uri="{BB962C8B-B14F-4D97-AF65-F5344CB8AC3E}">
        <p14:creationId xmlns:p14="http://schemas.microsoft.com/office/powerpoint/2010/main" val="37135915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55803" y="1440411"/>
            <a:ext cx="9371814" cy="914400"/>
          </a:xfrm>
        </p:spPr>
        <p:txBody>
          <a:bodyPr>
            <a:noAutofit/>
          </a:bodyPr>
          <a:lstStyle/>
          <a:p>
            <a:r>
              <a:rPr lang="nl-NL" dirty="0"/>
              <a:t>Proeven in de praktijk; smaakt het?</a:t>
            </a:r>
          </a:p>
        </p:txBody>
      </p:sp>
      <p:sp>
        <p:nvSpPr>
          <p:cNvPr id="3" name="Tijdelijke aanduiding voor inhoud 2"/>
          <p:cNvSpPr>
            <a:spLocks noGrp="1"/>
          </p:cNvSpPr>
          <p:nvPr>
            <p:ph idx="1"/>
          </p:nvPr>
        </p:nvSpPr>
        <p:spPr>
          <a:xfrm>
            <a:off x="1055803" y="2029963"/>
            <a:ext cx="9371814" cy="3936878"/>
          </a:xfrm>
        </p:spPr>
        <p:txBody>
          <a:bodyPr>
            <a:normAutofit/>
          </a:bodyPr>
          <a:lstStyle/>
          <a:p>
            <a:pPr marL="0" indent="0" algn="ctr">
              <a:buNone/>
            </a:pPr>
            <a:r>
              <a:rPr lang="nl-NL" dirty="0"/>
              <a:t>Het effect voor de gemeente en burger</a:t>
            </a:r>
          </a:p>
          <a:p>
            <a:pPr marL="0" indent="0" algn="ctr">
              <a:buNone/>
            </a:pPr>
            <a:endParaRPr lang="nl-NL" dirty="0"/>
          </a:p>
          <a:p>
            <a:r>
              <a:rPr lang="nl-NL" b="1" dirty="0"/>
              <a:t>Pilot Inkomensverrekening; </a:t>
            </a:r>
            <a:r>
              <a:rPr lang="nl-NL" dirty="0"/>
              <a:t>Zorgt een indicatief netto inkomen afgeleid uit de UWV polis administratie bij inkomensverrekening in de bijstand tot vereenvoudiging voor burger en gemeente.</a:t>
            </a:r>
          </a:p>
          <a:p>
            <a:endParaRPr lang="nl-NL" dirty="0"/>
          </a:p>
          <a:p>
            <a:r>
              <a:rPr lang="nl-NL" b="1" dirty="0"/>
              <a:t>Jongeren in Beeld; </a:t>
            </a:r>
            <a:r>
              <a:rPr lang="nl-NL" dirty="0"/>
              <a:t>Pro actieve koppeling vraagt zorgvuldige informatievoorziening;  Hoe kom je bij de jongere die behoefte heeft aan ondersteuning?</a:t>
            </a:r>
          </a:p>
        </p:txBody>
      </p:sp>
      <p:sp>
        <p:nvSpPr>
          <p:cNvPr id="5" name="Tijdelijke aanduiding voor datum 4"/>
          <p:cNvSpPr>
            <a:spLocks noGrp="1"/>
          </p:cNvSpPr>
          <p:nvPr>
            <p:ph type="dt" sz="half" idx="2"/>
          </p:nvPr>
        </p:nvSpPr>
        <p:spPr/>
        <p:txBody>
          <a:bodyPr/>
          <a:lstStyle/>
          <a:p>
            <a:pPr>
              <a:defRPr/>
            </a:pPr>
            <a:r>
              <a:rPr lang="nl-NL" dirty="0"/>
              <a:t>31-10-2019</a:t>
            </a:r>
          </a:p>
        </p:txBody>
      </p:sp>
    </p:spTree>
    <p:extLst>
      <p:ext uri="{BB962C8B-B14F-4D97-AF65-F5344CB8AC3E}">
        <p14:creationId xmlns:p14="http://schemas.microsoft.com/office/powerpoint/2010/main" val="4972692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25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25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7945" y="1485433"/>
            <a:ext cx="9840013" cy="914400"/>
          </a:xfrm>
        </p:spPr>
        <p:txBody>
          <a:bodyPr>
            <a:normAutofit/>
          </a:bodyPr>
          <a:lstStyle/>
          <a:p>
            <a:r>
              <a:rPr lang="nl-NL" dirty="0"/>
              <a:t>Het gerecht: Inkomenscontrole</a:t>
            </a:r>
          </a:p>
        </p:txBody>
      </p:sp>
      <p:sp>
        <p:nvSpPr>
          <p:cNvPr id="3" name="Tijdelijke aanduiding voor inhoud 2"/>
          <p:cNvSpPr>
            <a:spLocks noGrp="1"/>
          </p:cNvSpPr>
          <p:nvPr>
            <p:ph idx="1"/>
          </p:nvPr>
        </p:nvSpPr>
        <p:spPr>
          <a:xfrm>
            <a:off x="1047945" y="2031024"/>
            <a:ext cx="9840013" cy="4297363"/>
          </a:xfrm>
        </p:spPr>
        <p:txBody>
          <a:bodyPr>
            <a:normAutofit fontScale="25000" lnSpcReduction="20000"/>
          </a:bodyPr>
          <a:lstStyle/>
          <a:p>
            <a:pPr marL="0" indent="0">
              <a:buNone/>
            </a:pPr>
            <a:r>
              <a:rPr lang="nl-NL" sz="7200" dirty="0"/>
              <a:t>Gemeente Amsterdam en Stichting Inlichtingenbureau:</a:t>
            </a:r>
          </a:p>
          <a:p>
            <a:r>
              <a:rPr lang="nl-NL" sz="7200" dirty="0"/>
              <a:t>Kan de verrekening van inkomsten bij bijstand voor burger en gemeente eenvoudiger, efficiënter en rechtmatiger door uitwisseling van slimme gegevens?</a:t>
            </a:r>
          </a:p>
          <a:p>
            <a:r>
              <a:rPr lang="nl-NL" sz="7200" dirty="0"/>
              <a:t>Is het maandelijks leveren van alle inkomensgegevens met een netto indicatie een bruikbaar gegeven om parttime inkomsten bij bijstand te verrekenen?</a:t>
            </a:r>
          </a:p>
          <a:p>
            <a:pPr marL="0" indent="0">
              <a:buNone/>
            </a:pPr>
            <a:endParaRPr lang="nl-NL" sz="7200" dirty="0"/>
          </a:p>
          <a:p>
            <a:pPr marL="0" indent="0">
              <a:buNone/>
            </a:pPr>
            <a:r>
              <a:rPr lang="nl-NL" sz="7200" dirty="0"/>
              <a:t>Michelinster: </a:t>
            </a:r>
          </a:p>
          <a:p>
            <a:pPr marL="0" indent="0">
              <a:buNone/>
            </a:pPr>
            <a:endParaRPr lang="nl-NL" sz="7200" dirty="0"/>
          </a:p>
          <a:p>
            <a:r>
              <a:rPr lang="nl-NL" sz="7200" dirty="0"/>
              <a:t>Hoe krijgen we een bruikbaar indicatief netto inkomen actief bij de gemeente  zodra het beschikbaar is waardoor geautomatiseerde inkomensverrekening mogelijk is.</a:t>
            </a:r>
          </a:p>
          <a:p>
            <a:endParaRPr lang="nl-NL" sz="4200" dirty="0"/>
          </a:p>
          <a:p>
            <a:endParaRPr lang="nl-NL" dirty="0"/>
          </a:p>
          <a:p>
            <a:endParaRPr lang="nl-NL" dirty="0"/>
          </a:p>
          <a:p>
            <a:pPr marL="0" indent="0">
              <a:buNone/>
            </a:pPr>
            <a:endParaRPr lang="nl-NL" dirty="0"/>
          </a:p>
          <a:p>
            <a:endParaRPr lang="nl-NL" dirty="0"/>
          </a:p>
          <a:p>
            <a:endParaRPr lang="nl-NL" dirty="0"/>
          </a:p>
        </p:txBody>
      </p:sp>
      <p:sp>
        <p:nvSpPr>
          <p:cNvPr id="5" name="Tijdelijke aanduiding voor datum 4"/>
          <p:cNvSpPr>
            <a:spLocks noGrp="1"/>
          </p:cNvSpPr>
          <p:nvPr>
            <p:ph type="dt" sz="half" idx="2"/>
          </p:nvPr>
        </p:nvSpPr>
        <p:spPr/>
        <p:txBody>
          <a:bodyPr/>
          <a:lstStyle/>
          <a:p>
            <a:pPr>
              <a:defRPr/>
            </a:pPr>
            <a:r>
              <a:rPr lang="nl-NL" dirty="0"/>
              <a:t>31-10-2019</a:t>
            </a:r>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8581" y="4278422"/>
            <a:ext cx="647468" cy="647468"/>
          </a:xfrm>
          <a:prstGeom prst="rect">
            <a:avLst/>
          </a:prstGeom>
        </p:spPr>
      </p:pic>
    </p:spTree>
    <p:extLst>
      <p:ext uri="{BB962C8B-B14F-4D97-AF65-F5344CB8AC3E}">
        <p14:creationId xmlns:p14="http://schemas.microsoft.com/office/powerpoint/2010/main" val="176710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5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25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5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25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25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250" fill="hold"/>
                                        <p:tgtEl>
                                          <p:spTgt spid="3">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25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4" dur="250" fill="hold"/>
                                        <p:tgtEl>
                                          <p:spTgt spid="3">
                                            <p:txEl>
                                              <p:pRg st="6" end="6"/>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50" fill="hold"/>
                                        <p:tgtEl>
                                          <p:spTgt spid="8"/>
                                        </p:tgtEl>
                                        <p:attrNameLst>
                                          <p:attrName>ppt_x</p:attrName>
                                        </p:attrNameLst>
                                      </p:cBhvr>
                                      <p:tavLst>
                                        <p:tav tm="0">
                                          <p:val>
                                            <p:strVal val="1+#ppt_w/2"/>
                                          </p:val>
                                        </p:tav>
                                        <p:tav tm="100000">
                                          <p:val>
                                            <p:strVal val="#ppt_x"/>
                                          </p:val>
                                        </p:tav>
                                      </p:tavLst>
                                    </p:anim>
                                    <p:anim calcmode="lin" valueType="num">
                                      <p:cBhvr additive="base">
                                        <p:cTn id="28" dur="2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5650" y="1485433"/>
            <a:ext cx="8229600" cy="818152"/>
          </a:xfrm>
        </p:spPr>
        <p:txBody>
          <a:bodyPr/>
          <a:lstStyle/>
          <a:p>
            <a:r>
              <a:rPr lang="nl-NL" dirty="0"/>
              <a:t>Ingrediënten</a:t>
            </a:r>
          </a:p>
        </p:txBody>
      </p:sp>
      <p:sp>
        <p:nvSpPr>
          <p:cNvPr id="3" name="Tijdelijke aanduiding voor inhoud 2"/>
          <p:cNvSpPr>
            <a:spLocks noGrp="1"/>
          </p:cNvSpPr>
          <p:nvPr>
            <p:ph idx="1"/>
          </p:nvPr>
        </p:nvSpPr>
        <p:spPr>
          <a:xfrm>
            <a:off x="1085650" y="1903303"/>
            <a:ext cx="8229600" cy="4136049"/>
          </a:xfrm>
        </p:spPr>
        <p:txBody>
          <a:bodyPr>
            <a:normAutofit fontScale="40000" lnSpcReduction="20000"/>
          </a:bodyPr>
          <a:lstStyle/>
          <a:p>
            <a:pPr marL="0" indent="0">
              <a:buNone/>
            </a:pPr>
            <a:endParaRPr lang="nl-NL" dirty="0"/>
          </a:p>
          <a:p>
            <a:r>
              <a:rPr lang="nl-NL" sz="4800" dirty="0"/>
              <a:t>Amsterdam, Rotterdam, Den Haag, Utrecht,  Enschede en </a:t>
            </a:r>
            <a:r>
              <a:rPr lang="nl-NL" sz="4800" dirty="0" err="1"/>
              <a:t>Werksaam</a:t>
            </a:r>
            <a:r>
              <a:rPr lang="nl-NL" sz="4800" dirty="0"/>
              <a:t>.</a:t>
            </a:r>
          </a:p>
          <a:p>
            <a:r>
              <a:rPr lang="nl-NL" sz="4800" dirty="0"/>
              <a:t>Bronnen aanhaken: UWV, gemeente, loonstrook burger</a:t>
            </a:r>
          </a:p>
          <a:p>
            <a:r>
              <a:rPr lang="nl-NL" sz="4800" dirty="0"/>
              <a:t>Juiste momentum: Simpel switchen, ICT ontwikkelingen ect.</a:t>
            </a:r>
          </a:p>
          <a:p>
            <a:endParaRPr lang="en-US" sz="4800" dirty="0"/>
          </a:p>
          <a:p>
            <a:pPr marL="0" indent="0">
              <a:buSzPct val="128000"/>
              <a:buNone/>
            </a:pPr>
            <a:r>
              <a:rPr lang="en-US" sz="5400" dirty="0">
                <a:solidFill>
                  <a:srgbClr val="F89731"/>
                </a:solidFill>
              </a:rPr>
              <a:t>De </a:t>
            </a:r>
            <a:r>
              <a:rPr lang="nl-NL" sz="5400" dirty="0">
                <a:solidFill>
                  <a:srgbClr val="F89731"/>
                </a:solidFill>
              </a:rPr>
              <a:t>Keuken brigade: gemeenten met visie op verrekening</a:t>
            </a:r>
            <a:endParaRPr lang="nl-NL" sz="4800" dirty="0">
              <a:solidFill>
                <a:srgbClr val="F89731"/>
              </a:solidFill>
            </a:endParaRPr>
          </a:p>
          <a:p>
            <a:pPr>
              <a:buSzPct val="128000"/>
            </a:pPr>
            <a:r>
              <a:rPr lang="nl-NL" sz="4800" dirty="0"/>
              <a:t>Discussies; verschillende inzichten en aannamen</a:t>
            </a:r>
          </a:p>
          <a:p>
            <a:pPr>
              <a:buSzPct val="128000"/>
            </a:pPr>
            <a:r>
              <a:rPr lang="nl-NL" sz="4800" dirty="0"/>
              <a:t>Lokale smaken en behoeften</a:t>
            </a:r>
          </a:p>
          <a:p>
            <a:pPr>
              <a:buSzPct val="128000"/>
            </a:pPr>
            <a:r>
              <a:rPr lang="nl-NL" sz="4800" dirty="0"/>
              <a:t>Gemene deler vinden en doorvoeren</a:t>
            </a:r>
          </a:p>
        </p:txBody>
      </p:sp>
      <p:sp>
        <p:nvSpPr>
          <p:cNvPr id="5" name="Tijdelijke aanduiding voor datum 4"/>
          <p:cNvSpPr>
            <a:spLocks noGrp="1"/>
          </p:cNvSpPr>
          <p:nvPr>
            <p:ph type="dt" sz="half" idx="2"/>
          </p:nvPr>
        </p:nvSpPr>
        <p:spPr/>
        <p:txBody>
          <a:bodyPr/>
          <a:lstStyle/>
          <a:p>
            <a:pPr>
              <a:defRPr/>
            </a:pPr>
            <a:r>
              <a:rPr lang="nl-NL" dirty="0"/>
              <a:t>31-10-2019</a:t>
            </a:r>
          </a:p>
        </p:txBody>
      </p:sp>
    </p:spTree>
    <p:extLst>
      <p:ext uri="{BB962C8B-B14F-4D97-AF65-F5344CB8AC3E}">
        <p14:creationId xmlns:p14="http://schemas.microsoft.com/office/powerpoint/2010/main" val="72767655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bwMode="auto">
          <a:xfrm>
            <a:off x="1089319" y="1485433"/>
            <a:ext cx="8118229" cy="718160"/>
          </a:xfrm>
          <a:noFill/>
          <a:ln>
            <a:miter lim="800000"/>
            <a:headEnd/>
            <a:tailEnd/>
          </a:ln>
        </p:spPr>
        <p:txBody>
          <a:bodyPr wrap="square" numCol="1" anchor="t" anchorCtr="0" compatLnSpc="1">
            <a:prstTxWarp prst="textNoShape">
              <a:avLst/>
            </a:prstTxWarp>
          </a:bodyPr>
          <a:lstStyle/>
          <a:p>
            <a:r>
              <a:rPr lang="en-US" dirty="0">
                <a:solidFill>
                  <a:srgbClr val="F89731"/>
                </a:solidFill>
                <a:latin typeface="+mn-lt"/>
              </a:rPr>
              <a:t>Het </a:t>
            </a:r>
            <a:r>
              <a:rPr lang="nl-NL" dirty="0">
                <a:solidFill>
                  <a:srgbClr val="F89731"/>
                </a:solidFill>
                <a:latin typeface="+mn-lt"/>
              </a:rPr>
              <a:t>basisrecept</a:t>
            </a:r>
          </a:p>
        </p:txBody>
      </p:sp>
      <p:sp>
        <p:nvSpPr>
          <p:cNvPr id="2" name="Tekstvak 1"/>
          <p:cNvSpPr txBox="1"/>
          <p:nvPr/>
        </p:nvSpPr>
        <p:spPr>
          <a:xfrm>
            <a:off x="1089317" y="2049747"/>
            <a:ext cx="7500938" cy="316240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nl-NL" sz="1900" b="1" dirty="0">
                <a:solidFill>
                  <a:srgbClr val="596D74"/>
                </a:solidFill>
              </a:rPr>
              <a:t>Start netto inkomensberekening </a:t>
            </a:r>
            <a:r>
              <a:rPr lang="nl-NL" sz="1900" dirty="0">
                <a:solidFill>
                  <a:srgbClr val="596D74"/>
                </a:solidFill>
              </a:rPr>
              <a:t>	</a:t>
            </a:r>
          </a:p>
          <a:p>
            <a:pPr marL="342900" indent="-342900" algn="ctr">
              <a:lnSpc>
                <a:spcPct val="150000"/>
              </a:lnSpc>
              <a:buFont typeface="Arial" panose="020B0604020202020204" pitchFamily="34" charset="0"/>
              <a:buChar char="•"/>
            </a:pPr>
            <a:r>
              <a:rPr lang="nl-NL" sz="1900" dirty="0">
                <a:solidFill>
                  <a:srgbClr val="596D74"/>
                </a:solidFill>
              </a:rPr>
              <a:t>Netto = Bruto – LB – SP- LA</a:t>
            </a:r>
          </a:p>
          <a:p>
            <a:pPr marL="342900" indent="-342900">
              <a:lnSpc>
                <a:spcPct val="150000"/>
              </a:lnSpc>
              <a:buSzPct val="130000"/>
              <a:buFont typeface="Arial" panose="020B0604020202020204" pitchFamily="34" charset="0"/>
              <a:buChar char="•"/>
            </a:pPr>
            <a:r>
              <a:rPr lang="nl-NL" sz="1900" dirty="0">
                <a:solidFill>
                  <a:srgbClr val="596D74"/>
                </a:solidFill>
              </a:rPr>
              <a:t>Filteren bijstand</a:t>
            </a:r>
          </a:p>
          <a:p>
            <a:pPr marL="342900" indent="-342900">
              <a:lnSpc>
                <a:spcPct val="150000"/>
              </a:lnSpc>
              <a:buSzPct val="130000"/>
              <a:buFont typeface="Arial" panose="020B0604020202020204" pitchFamily="34" charset="0"/>
              <a:buChar char="•"/>
            </a:pPr>
            <a:r>
              <a:rPr lang="nl-NL" sz="1900" dirty="0" err="1">
                <a:solidFill>
                  <a:srgbClr val="596D74"/>
                </a:solidFill>
              </a:rPr>
              <a:t>Taggen</a:t>
            </a:r>
            <a:r>
              <a:rPr lang="nl-NL" sz="1900" dirty="0">
                <a:solidFill>
                  <a:srgbClr val="596D74"/>
                </a:solidFill>
              </a:rPr>
              <a:t>: </a:t>
            </a:r>
          </a:p>
          <a:p>
            <a:pPr marL="800100" lvl="1" indent="-342900">
              <a:lnSpc>
                <a:spcPct val="150000"/>
              </a:lnSpc>
              <a:buSzPct val="130000"/>
              <a:buFont typeface="Arial" panose="020B0604020202020204" pitchFamily="34" charset="0"/>
              <a:buChar char="•"/>
            </a:pPr>
            <a:r>
              <a:rPr lang="nl-NL" sz="1900" dirty="0">
                <a:solidFill>
                  <a:srgbClr val="596D74"/>
                </a:solidFill>
              </a:rPr>
              <a:t>Dubbele inkomens</a:t>
            </a:r>
          </a:p>
          <a:p>
            <a:pPr marL="800100" lvl="1" indent="-342900">
              <a:lnSpc>
                <a:spcPct val="150000"/>
              </a:lnSpc>
              <a:buSzPct val="130000"/>
              <a:buFont typeface="Arial" panose="020B0604020202020204" pitchFamily="34" charset="0"/>
              <a:buChar char="•"/>
            </a:pPr>
            <a:r>
              <a:rPr lang="nl-NL" sz="1900" dirty="0">
                <a:solidFill>
                  <a:srgbClr val="596D74"/>
                </a:solidFill>
              </a:rPr>
              <a:t>Nieuwe inkomenssituatie</a:t>
            </a:r>
          </a:p>
          <a:p>
            <a:pPr marL="800100" lvl="1" indent="-342900">
              <a:lnSpc>
                <a:spcPct val="150000"/>
              </a:lnSpc>
              <a:buSzPct val="130000"/>
              <a:buFont typeface="Arial" panose="020B0604020202020204" pitchFamily="34" charset="0"/>
              <a:buChar char="•"/>
            </a:pPr>
            <a:r>
              <a:rPr lang="nl-NL" sz="1900" dirty="0">
                <a:solidFill>
                  <a:srgbClr val="596D74"/>
                </a:solidFill>
              </a:rPr>
              <a:t>Correctie op vorig inkomen</a:t>
            </a:r>
          </a:p>
        </p:txBody>
      </p:sp>
      <p:sp>
        <p:nvSpPr>
          <p:cNvPr id="3" name="Tijdelijke aanduiding voor datum 2"/>
          <p:cNvSpPr>
            <a:spLocks noGrp="1"/>
          </p:cNvSpPr>
          <p:nvPr>
            <p:ph type="dt" sz="half" idx="4294967295"/>
          </p:nvPr>
        </p:nvSpPr>
        <p:spPr/>
        <p:txBody>
          <a:bodyPr/>
          <a:lstStyle/>
          <a:p>
            <a:pPr>
              <a:defRPr/>
            </a:pPr>
            <a:r>
              <a:rPr lang="nl-NL" dirty="0"/>
              <a:t>31-10-2019</a:t>
            </a:r>
          </a:p>
        </p:txBody>
      </p:sp>
    </p:spTree>
    <p:extLst>
      <p:ext uri="{BB962C8B-B14F-4D97-AF65-F5344CB8AC3E}">
        <p14:creationId xmlns:p14="http://schemas.microsoft.com/office/powerpoint/2010/main" val="38684822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5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25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25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2" dur="250" fill="hold"/>
                                        <p:tgtEl>
                                          <p:spTgt spid="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25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6" dur="250" fill="hold"/>
                                        <p:tgtEl>
                                          <p:spTgt spid="2">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25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0" dur="250" fill="hold"/>
                                        <p:tgtEl>
                                          <p:spTgt spid="2">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25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4" dur="250" fill="hold"/>
                                        <p:tgtEl>
                                          <p:spTgt spid="2">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25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28" dur="250" fill="hold"/>
                                        <p:tgtEl>
                                          <p:spTgt spid="2">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25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32" dur="25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38519" y="1506538"/>
            <a:ext cx="8229600" cy="914400"/>
          </a:xfrm>
        </p:spPr>
        <p:txBody>
          <a:bodyPr/>
          <a:lstStyle/>
          <a:p>
            <a:r>
              <a:rPr lang="nl-NL" dirty="0"/>
              <a:t>Proeven</a:t>
            </a:r>
          </a:p>
        </p:txBody>
      </p:sp>
      <p:sp>
        <p:nvSpPr>
          <p:cNvPr id="3" name="Tijdelijke aanduiding voor inhoud 2"/>
          <p:cNvSpPr>
            <a:spLocks noGrp="1"/>
          </p:cNvSpPr>
          <p:nvPr>
            <p:ph idx="1"/>
          </p:nvPr>
        </p:nvSpPr>
        <p:spPr>
          <a:xfrm>
            <a:off x="1038519" y="2151063"/>
            <a:ext cx="8229600" cy="4297363"/>
          </a:xfrm>
        </p:spPr>
        <p:txBody>
          <a:bodyPr>
            <a:normAutofit lnSpcReduction="10000"/>
          </a:bodyPr>
          <a:lstStyle/>
          <a:p>
            <a:r>
              <a:rPr lang="nl-NL" b="1" dirty="0"/>
              <a:t>1e  Aanpassing Netto inkomensberekening</a:t>
            </a:r>
          </a:p>
          <a:p>
            <a:r>
              <a:rPr lang="nl-NL" b="1" dirty="0"/>
              <a:t>	</a:t>
            </a:r>
            <a:r>
              <a:rPr lang="nl-NL" dirty="0"/>
              <a:t>Netto = Bruto – LB – SP- LA – WGA premie</a:t>
            </a:r>
          </a:p>
          <a:p>
            <a:r>
              <a:rPr lang="nl-NL" dirty="0"/>
              <a:t>Optellen toeslagenwet en uitkering sociale verzekering</a:t>
            </a:r>
          </a:p>
          <a:p>
            <a:r>
              <a:rPr lang="nl-NL" dirty="0"/>
              <a:t>Aanpassen </a:t>
            </a:r>
            <a:r>
              <a:rPr lang="nl-NL" dirty="0" err="1"/>
              <a:t>tagging</a:t>
            </a:r>
            <a:endParaRPr lang="nl-NL" dirty="0"/>
          </a:p>
          <a:p>
            <a:pPr marL="0" indent="0">
              <a:buNone/>
            </a:pPr>
            <a:endParaRPr lang="nl-NL" dirty="0"/>
          </a:p>
          <a:p>
            <a:pPr marL="0" indent="0">
              <a:buNone/>
            </a:pPr>
            <a:r>
              <a:rPr lang="nl-NL" dirty="0"/>
              <a:t>2</a:t>
            </a:r>
            <a:r>
              <a:rPr lang="nl-NL" baseline="30000" dirty="0"/>
              <a:t>e</a:t>
            </a:r>
            <a:r>
              <a:rPr lang="nl-NL" dirty="0"/>
              <a:t> </a:t>
            </a:r>
            <a:r>
              <a:rPr lang="nl-NL" b="1" dirty="0"/>
              <a:t>Aanpassing Netto inkomensberekening</a:t>
            </a:r>
          </a:p>
          <a:p>
            <a:pPr algn="ctr"/>
            <a:r>
              <a:rPr lang="nl-NL" dirty="0"/>
              <a:t>Netto = Bruto – LB – SP- LA – WGA – VT?</a:t>
            </a:r>
          </a:p>
          <a:p>
            <a:r>
              <a:rPr lang="nl-NL"/>
              <a:t>Vakantiegeld</a:t>
            </a:r>
          </a:p>
          <a:p>
            <a:r>
              <a:rPr lang="nl-NL" dirty="0"/>
              <a:t>Extra </a:t>
            </a:r>
            <a:r>
              <a:rPr lang="nl-NL" dirty="0" err="1"/>
              <a:t>taggen</a:t>
            </a:r>
            <a:r>
              <a:rPr lang="nl-NL" dirty="0"/>
              <a:t> </a:t>
            </a:r>
          </a:p>
          <a:p>
            <a:r>
              <a:rPr lang="nl-NL" dirty="0"/>
              <a:t>2e indicatie Netto?</a:t>
            </a:r>
          </a:p>
          <a:p>
            <a:endParaRPr lang="nl-NL" dirty="0"/>
          </a:p>
          <a:p>
            <a:endParaRPr lang="nl-NL" dirty="0"/>
          </a:p>
        </p:txBody>
      </p:sp>
      <p:sp>
        <p:nvSpPr>
          <p:cNvPr id="5" name="Tijdelijke aanduiding voor datum 4"/>
          <p:cNvSpPr>
            <a:spLocks noGrp="1"/>
          </p:cNvSpPr>
          <p:nvPr>
            <p:ph type="dt" sz="half" idx="2"/>
          </p:nvPr>
        </p:nvSpPr>
        <p:spPr/>
        <p:txBody>
          <a:bodyPr/>
          <a:lstStyle/>
          <a:p>
            <a:pPr>
              <a:defRPr/>
            </a:pPr>
            <a:r>
              <a:rPr lang="nl-NL" dirty="0"/>
              <a:t>31-10-2019</a:t>
            </a:r>
          </a:p>
        </p:txBody>
      </p:sp>
    </p:spTree>
    <p:extLst>
      <p:ext uri="{BB962C8B-B14F-4D97-AF65-F5344CB8AC3E}">
        <p14:creationId xmlns:p14="http://schemas.microsoft.com/office/powerpoint/2010/main" val="739403656"/>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5643" y="1485433"/>
            <a:ext cx="8229600" cy="914400"/>
          </a:xfrm>
        </p:spPr>
        <p:txBody>
          <a:bodyPr>
            <a:normAutofit fontScale="90000"/>
          </a:bodyPr>
          <a:lstStyle/>
          <a:p>
            <a:r>
              <a:rPr lang="nl-NL" sz="3600" dirty="0"/>
              <a:t>Het smaakt naar meer</a:t>
            </a:r>
            <a:r>
              <a:rPr lang="nl-NL" dirty="0"/>
              <a:t/>
            </a:r>
            <a:br>
              <a:rPr lang="nl-NL" dirty="0"/>
            </a:br>
            <a:r>
              <a:rPr lang="nl-NL" dirty="0"/>
              <a:t/>
            </a:r>
            <a:br>
              <a:rPr lang="nl-NL" dirty="0"/>
            </a:br>
            <a:r>
              <a:rPr lang="nl-NL" dirty="0"/>
              <a:t/>
            </a:r>
            <a:br>
              <a:rPr lang="nl-NL" dirty="0"/>
            </a:br>
            <a:endParaRPr lang="nl-NL" dirty="0"/>
          </a:p>
        </p:txBody>
      </p:sp>
      <p:sp>
        <p:nvSpPr>
          <p:cNvPr id="3" name="Tijdelijke aanduiding voor inhoud 2"/>
          <p:cNvSpPr>
            <a:spLocks noGrp="1"/>
          </p:cNvSpPr>
          <p:nvPr>
            <p:ph idx="1"/>
          </p:nvPr>
        </p:nvSpPr>
        <p:spPr>
          <a:xfrm>
            <a:off x="1085643" y="2154671"/>
            <a:ext cx="8575288" cy="4211515"/>
          </a:xfrm>
        </p:spPr>
        <p:txBody>
          <a:bodyPr>
            <a:normAutofit fontScale="47500" lnSpcReduction="20000"/>
          </a:bodyPr>
          <a:lstStyle/>
          <a:p>
            <a:r>
              <a:rPr lang="nl-NL" sz="4000" dirty="0"/>
              <a:t>60 % van inkomsten nu al automatisch te verrekenen.</a:t>
            </a:r>
          </a:p>
          <a:p>
            <a:r>
              <a:rPr lang="en-US" sz="4000" dirty="0"/>
              <a:t>Minder her</a:t>
            </a:r>
            <a:r>
              <a:rPr lang="nl-NL" sz="4000" dirty="0"/>
              <a:t>berekeningen, verhoging rechtmatigheid en eenduidigheid.</a:t>
            </a:r>
          </a:p>
          <a:p>
            <a:r>
              <a:rPr lang="nl-NL" sz="4000" dirty="0"/>
              <a:t>Administratieve lastenverlichting.</a:t>
            </a:r>
          </a:p>
          <a:p>
            <a:endParaRPr lang="nl-NL" sz="4000" dirty="0"/>
          </a:p>
          <a:p>
            <a:pPr marL="0" indent="0">
              <a:buNone/>
            </a:pPr>
            <a:r>
              <a:rPr lang="nl-NL" sz="4000" b="1" dirty="0"/>
              <a:t>Het toetje:</a:t>
            </a:r>
            <a:endParaRPr lang="nl-NL" sz="4000" dirty="0"/>
          </a:p>
          <a:p>
            <a:r>
              <a:rPr lang="nl-NL" sz="4000" dirty="0"/>
              <a:t>Marge verrekening wettelijk verankeren.</a:t>
            </a:r>
          </a:p>
          <a:p>
            <a:r>
              <a:rPr lang="nl-NL" sz="4000" dirty="0"/>
              <a:t>Tijdigheid polis administratie verhogen.</a:t>
            </a:r>
          </a:p>
          <a:p>
            <a:r>
              <a:rPr lang="nl-NL" sz="4000" dirty="0"/>
              <a:t>Aansluiten op ICT ontwikkelingen om gegevens </a:t>
            </a:r>
          </a:p>
          <a:p>
            <a:pPr marL="342900" lvl="1" indent="0">
              <a:buNone/>
            </a:pPr>
            <a:r>
              <a:rPr lang="en-US" sz="4000" dirty="0"/>
              <a:t>event-driven </a:t>
            </a:r>
            <a:r>
              <a:rPr lang="nl-NL" sz="4000" dirty="0"/>
              <a:t>beschikbaar</a:t>
            </a:r>
            <a:r>
              <a:rPr lang="en-US" sz="4000" dirty="0"/>
              <a:t> </a:t>
            </a:r>
            <a:r>
              <a:rPr lang="nl-NL" sz="4000" dirty="0"/>
              <a:t>te stellen.</a:t>
            </a:r>
          </a:p>
          <a:p>
            <a:pPr marL="0" indent="0">
              <a:buNone/>
            </a:pPr>
            <a:r>
              <a:rPr lang="nl-NL" dirty="0"/>
              <a:t>			</a:t>
            </a:r>
          </a:p>
          <a:p>
            <a:endParaRPr lang="nl-NL" dirty="0"/>
          </a:p>
          <a:p>
            <a:endParaRPr lang="nl-NL" dirty="0"/>
          </a:p>
        </p:txBody>
      </p:sp>
      <p:sp>
        <p:nvSpPr>
          <p:cNvPr id="5" name="Tijdelijke aanduiding voor datum 4"/>
          <p:cNvSpPr>
            <a:spLocks noGrp="1"/>
          </p:cNvSpPr>
          <p:nvPr>
            <p:ph type="dt" sz="half" idx="2"/>
          </p:nvPr>
        </p:nvSpPr>
        <p:spPr/>
        <p:txBody>
          <a:bodyPr/>
          <a:lstStyle/>
          <a:p>
            <a:pPr>
              <a:defRPr/>
            </a:pPr>
            <a:r>
              <a:rPr lang="nl-NL" dirty="0"/>
              <a:t>31-10-2019</a:t>
            </a: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6523" y="4035669"/>
            <a:ext cx="2458720" cy="1841668"/>
          </a:xfrm>
          <a:prstGeom prst="rect">
            <a:avLst/>
          </a:prstGeom>
        </p:spPr>
      </p:pic>
    </p:spTree>
    <p:extLst>
      <p:ext uri="{BB962C8B-B14F-4D97-AF65-F5344CB8AC3E}">
        <p14:creationId xmlns:p14="http://schemas.microsoft.com/office/powerpoint/2010/main" val="257528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5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25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5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25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25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25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25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2" dur="250" fill="hold"/>
                                        <p:tgtEl>
                                          <p:spTgt spid="3">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25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6" dur="250" fill="hold"/>
                                        <p:tgtEl>
                                          <p:spTgt spid="3">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25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0" dur="250" fill="hold"/>
                                        <p:tgtEl>
                                          <p:spTgt spid="3">
                                            <p:txEl>
                                              <p:pRg st="6" end="6"/>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25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4" dur="250" fill="hold"/>
                                        <p:tgtEl>
                                          <p:spTgt spid="3">
                                            <p:txEl>
                                              <p:pRg st="7" end="7"/>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25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38" dur="250" fill="hold"/>
                                        <p:tgtEl>
                                          <p:spTgt spid="3">
                                            <p:txEl>
                                              <p:pRg st="8" end="8"/>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250" fill="hold"/>
                                        <p:tgtEl>
                                          <p:spTgt spid="7"/>
                                        </p:tgtEl>
                                        <p:attrNameLst>
                                          <p:attrName>ppt_x</p:attrName>
                                        </p:attrNameLst>
                                      </p:cBhvr>
                                      <p:tavLst>
                                        <p:tav tm="0">
                                          <p:val>
                                            <p:strVal val="1+#ppt_w/2"/>
                                          </p:val>
                                        </p:tav>
                                        <p:tav tm="100000">
                                          <p:val>
                                            <p:strVal val="#ppt_x"/>
                                          </p:val>
                                        </p:tav>
                                      </p:tavLst>
                                    </p:anim>
                                    <p:anim calcmode="lin" valueType="num">
                                      <p:cBhvr additive="base">
                                        <p:cTn id="42" dur="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5077" y="1455128"/>
            <a:ext cx="8229600" cy="1075715"/>
          </a:xfrm>
        </p:spPr>
        <p:txBody>
          <a:bodyPr>
            <a:noAutofit/>
          </a:bodyPr>
          <a:lstStyle/>
          <a:p>
            <a:pPr algn="ctr"/>
            <a:r>
              <a:rPr lang="nl-NL" dirty="0"/>
              <a:t>De praktijk als proeftuin:</a:t>
            </a:r>
            <a:br>
              <a:rPr lang="nl-NL" dirty="0"/>
            </a:br>
            <a:r>
              <a:rPr lang="nl-NL" dirty="0"/>
              <a:t>Jongeren in Beeld!</a:t>
            </a:r>
          </a:p>
        </p:txBody>
      </p:sp>
      <p:sp>
        <p:nvSpPr>
          <p:cNvPr id="3" name="Tijdelijke aanduiding voor inhoud 2"/>
          <p:cNvSpPr>
            <a:spLocks noGrp="1"/>
          </p:cNvSpPr>
          <p:nvPr>
            <p:ph idx="1"/>
          </p:nvPr>
        </p:nvSpPr>
        <p:spPr>
          <a:xfrm>
            <a:off x="1095077" y="2154115"/>
            <a:ext cx="8229600" cy="3972048"/>
          </a:xfrm>
        </p:spPr>
        <p:txBody>
          <a:bodyPr>
            <a:normAutofit/>
          </a:bodyPr>
          <a:lstStyle/>
          <a:p>
            <a:pPr marL="0" indent="0">
              <a:buNone/>
            </a:pPr>
            <a:endParaRPr lang="nl-NL" dirty="0"/>
          </a:p>
          <a:p>
            <a:pPr marL="0" indent="0">
              <a:buNone/>
            </a:pPr>
            <a:r>
              <a:rPr lang="nl-NL" dirty="0"/>
              <a:t>Jongeren tot 27 jaar zonder startkwalificatie (mbo 2), die geen werk of uitkering hebben kunnen een lastige start ervaren op de arbeidsmarkt. Niet altijd weten zij dat informatie, ondersteuning en begeleiding beschikbaar is bij de gemeente.</a:t>
            </a:r>
          </a:p>
          <a:p>
            <a:pPr marL="0" indent="0">
              <a:buNone/>
            </a:pPr>
            <a:endParaRPr lang="nl-NL" dirty="0"/>
          </a:p>
          <a:p>
            <a:endParaRPr lang="nl-NL" dirty="0"/>
          </a:p>
          <a:p>
            <a:pPr marL="0" indent="0">
              <a:buNone/>
            </a:pPr>
            <a:r>
              <a:rPr lang="nl-NL" dirty="0"/>
              <a:t>Een gemeente wil burgers helpen maar weet niet altijd waar de hulp nodig is</a:t>
            </a:r>
          </a:p>
          <a:p>
            <a:pPr marL="0" indent="0">
              <a:buNone/>
            </a:pPr>
            <a:r>
              <a:rPr lang="nl-NL" dirty="0"/>
              <a:t> </a:t>
            </a:r>
          </a:p>
        </p:txBody>
      </p:sp>
      <p:sp>
        <p:nvSpPr>
          <p:cNvPr id="5" name="Tijdelijke aanduiding voor datum 4"/>
          <p:cNvSpPr>
            <a:spLocks noGrp="1"/>
          </p:cNvSpPr>
          <p:nvPr>
            <p:ph type="dt" sz="half" idx="2"/>
          </p:nvPr>
        </p:nvSpPr>
        <p:spPr/>
        <p:txBody>
          <a:bodyPr/>
          <a:lstStyle/>
          <a:p>
            <a:pPr>
              <a:defRPr/>
            </a:pPr>
            <a:r>
              <a:rPr lang="nl-NL" dirty="0"/>
              <a:t>31-10-2019</a:t>
            </a:r>
          </a:p>
        </p:txBody>
      </p:sp>
    </p:spTree>
    <p:extLst>
      <p:ext uri="{BB962C8B-B14F-4D97-AF65-F5344CB8AC3E}">
        <p14:creationId xmlns:p14="http://schemas.microsoft.com/office/powerpoint/2010/main" val="16475781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5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25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7461" y="1485433"/>
            <a:ext cx="8229600" cy="914400"/>
          </a:xfrm>
        </p:spPr>
        <p:txBody>
          <a:bodyPr/>
          <a:lstStyle/>
          <a:p>
            <a:r>
              <a:rPr lang="nl-NL" dirty="0"/>
              <a:t>Het moment…. van een experiment </a:t>
            </a:r>
          </a:p>
        </p:txBody>
      </p:sp>
      <p:sp>
        <p:nvSpPr>
          <p:cNvPr id="3" name="Tijdelijke aanduiding voor inhoud 2"/>
          <p:cNvSpPr>
            <a:spLocks noGrp="1"/>
          </p:cNvSpPr>
          <p:nvPr>
            <p:ph idx="1"/>
          </p:nvPr>
        </p:nvSpPr>
        <p:spPr>
          <a:xfrm>
            <a:off x="981953" y="2151063"/>
            <a:ext cx="8229600" cy="4297363"/>
          </a:xfrm>
        </p:spPr>
        <p:txBody>
          <a:bodyPr>
            <a:normAutofit/>
          </a:bodyPr>
          <a:lstStyle/>
          <a:p>
            <a:r>
              <a:rPr lang="nl-NL" dirty="0"/>
              <a:t>behoefte gemeenten; er is een probleem</a:t>
            </a:r>
          </a:p>
          <a:p>
            <a:r>
              <a:rPr lang="nl-NL" dirty="0"/>
              <a:t>Opdracht van Ministerie SZW; durf en lef!</a:t>
            </a:r>
          </a:p>
          <a:p>
            <a:r>
              <a:rPr lang="nl-NL" dirty="0"/>
              <a:t>Momentum: wet, techniek, urgentie</a:t>
            </a:r>
          </a:p>
          <a:p>
            <a:r>
              <a:rPr lang="nl-NL" dirty="0"/>
              <a:t>Bijzondere samenwerking bronnen; DUO, UWV, </a:t>
            </a:r>
            <a:r>
              <a:rPr lang="nl-NL" dirty="0" err="1"/>
              <a:t>RvIG</a:t>
            </a:r>
            <a:r>
              <a:rPr lang="nl-NL" dirty="0"/>
              <a:t>, SZW gemeenten. </a:t>
            </a:r>
          </a:p>
        </p:txBody>
      </p:sp>
      <p:sp>
        <p:nvSpPr>
          <p:cNvPr id="5" name="Tijdelijke aanduiding voor datum 4"/>
          <p:cNvSpPr>
            <a:spLocks noGrp="1"/>
          </p:cNvSpPr>
          <p:nvPr>
            <p:ph type="dt" sz="half" idx="2"/>
          </p:nvPr>
        </p:nvSpPr>
        <p:spPr/>
        <p:txBody>
          <a:bodyPr/>
          <a:lstStyle/>
          <a:p>
            <a:pPr>
              <a:defRPr/>
            </a:pPr>
            <a:r>
              <a:rPr lang="nl-NL" dirty="0"/>
              <a:t>31-10-2019</a:t>
            </a:r>
          </a:p>
        </p:txBody>
      </p:sp>
    </p:spTree>
    <p:extLst>
      <p:ext uri="{BB962C8B-B14F-4D97-AF65-F5344CB8AC3E}">
        <p14:creationId xmlns:p14="http://schemas.microsoft.com/office/powerpoint/2010/main" val="4112566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5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2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5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25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5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25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5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25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2.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heme/theme1.xml><?xml version="1.0" encoding="utf-8"?>
<a:theme xmlns:a="http://schemas.openxmlformats.org/drawingml/2006/main" name="Tit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i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ussen Pagi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xt Pagi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Beeld pagi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5245</TotalTime>
  <Words>609</Words>
  <Application>Microsoft Office PowerPoint</Application>
  <PresentationFormat>Breedbeeld</PresentationFormat>
  <Paragraphs>141</Paragraphs>
  <Slides>14</Slides>
  <Notes>2</Notes>
  <HiddenSlides>0</HiddenSlides>
  <MMClips>0</MMClips>
  <ScaleCrop>false</ScaleCrop>
  <HeadingPairs>
    <vt:vector size="6" baseType="variant">
      <vt:variant>
        <vt:lpstr>Gebruikte lettertypen</vt:lpstr>
      </vt:variant>
      <vt:variant>
        <vt:i4>4</vt:i4>
      </vt:variant>
      <vt:variant>
        <vt:lpstr>Thema</vt:lpstr>
      </vt:variant>
      <vt:variant>
        <vt:i4>5</vt:i4>
      </vt:variant>
      <vt:variant>
        <vt:lpstr>Diatitels</vt:lpstr>
      </vt:variant>
      <vt:variant>
        <vt:i4>14</vt:i4>
      </vt:variant>
    </vt:vector>
  </HeadingPairs>
  <TitlesOfParts>
    <vt:vector size="23" baseType="lpstr">
      <vt:lpstr>Arial</vt:lpstr>
      <vt:lpstr>Calibri</vt:lpstr>
      <vt:lpstr>Courier New</vt:lpstr>
      <vt:lpstr>Geneva</vt:lpstr>
      <vt:lpstr>Titel</vt:lpstr>
      <vt:lpstr>Eind</vt:lpstr>
      <vt:lpstr>Tussen Pagina</vt:lpstr>
      <vt:lpstr>Text Pagina</vt:lpstr>
      <vt:lpstr>Beeld pagina</vt:lpstr>
      <vt:lpstr>Proef de toekomst in de praktijk;  Ervaring met  pilot Inkomen en jongeren in beeld</vt:lpstr>
      <vt:lpstr>Proeven in de praktijk; smaakt het?</vt:lpstr>
      <vt:lpstr>Het gerecht: Inkomenscontrole</vt:lpstr>
      <vt:lpstr>Ingrediënten</vt:lpstr>
      <vt:lpstr>Het basisrecept</vt:lpstr>
      <vt:lpstr>Proeven</vt:lpstr>
      <vt:lpstr>Het smaakt naar meer   </vt:lpstr>
      <vt:lpstr>De praktijk als proeftuin: Jongeren in Beeld!</vt:lpstr>
      <vt:lpstr>Het moment…. van een experiment </vt:lpstr>
      <vt:lpstr>Fase 1: Laten we een aanname doen</vt:lpstr>
      <vt:lpstr>Fase 2: Is medicijn effectief? </vt:lpstr>
      <vt:lpstr>Fase 3: In welke dosering is het veilig?</vt:lpstr>
      <vt:lpstr>De bijsluiter: </vt:lpstr>
      <vt:lpstr>Fase 4: Wat doet het medicijn op lange termijn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MTimmer@inlichtingenbureau.nl;atamminga@inlichtingenbureau.nl</dc:creator>
  <cp:lastModifiedBy>Walraven, Jeroen</cp:lastModifiedBy>
  <cp:revision>296</cp:revision>
  <cp:lastPrinted>2016-09-20T10:39:28Z</cp:lastPrinted>
  <dcterms:created xsi:type="dcterms:W3CDTF">2012-10-04T08:33:04Z</dcterms:created>
  <dcterms:modified xsi:type="dcterms:W3CDTF">2019-11-25T08:39:53Z</dcterms:modified>
</cp:coreProperties>
</file>