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  <p:sldMasterId id="2147483678" r:id="rId2"/>
    <p:sldMasterId id="2147483660" r:id="rId3"/>
    <p:sldMasterId id="2147483676" r:id="rId4"/>
  </p:sldMasterIdLst>
  <p:notesMasterIdLst>
    <p:notesMasterId r:id="rId14"/>
  </p:notesMasterIdLst>
  <p:handoutMasterIdLst>
    <p:handoutMasterId r:id="rId15"/>
  </p:handoutMasterIdLst>
  <p:sldIdLst>
    <p:sldId id="297" r:id="rId5"/>
    <p:sldId id="315" r:id="rId6"/>
    <p:sldId id="311" r:id="rId7"/>
    <p:sldId id="312" r:id="rId8"/>
    <p:sldId id="317" r:id="rId9"/>
    <p:sldId id="313" r:id="rId10"/>
    <p:sldId id="314" r:id="rId11"/>
    <p:sldId id="318" r:id="rId12"/>
    <p:sldId id="319" r:id="rId13"/>
  </p:sldIdLst>
  <p:sldSz cx="12192000" cy="6858000"/>
  <p:notesSz cx="6799263" cy="99298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12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12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12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12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4" userDrawn="1">
          <p15:clr>
            <a:srgbClr val="A4A3A4"/>
          </p15:clr>
        </p15:guide>
        <p15:guide id="2" pos="44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raates, Lieke" initials="SL" lastIdx="1" clrIdx="0"/>
  <p:cmAuthor id="1" name="Dort, Lisette van" initials="DLv" lastIdx="5" clrIdx="1">
    <p:extLst>
      <p:ext uri="{19B8F6BF-5375-455C-9EA6-DF929625EA0E}">
        <p15:presenceInfo xmlns:p15="http://schemas.microsoft.com/office/powerpoint/2012/main" userId="Dort, Lisette v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6D74"/>
    <a:srgbClr val="4A5C69"/>
    <a:srgbClr val="F897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3979" autoAdjust="0"/>
  </p:normalViewPr>
  <p:slideViewPr>
    <p:cSldViewPr snapToGrid="0" snapToObjects="1">
      <p:cViewPr varScale="1">
        <p:scale>
          <a:sx n="108" d="100"/>
          <a:sy n="108" d="100"/>
        </p:scale>
        <p:origin x="708" y="108"/>
      </p:cViewPr>
      <p:guideLst>
        <p:guide orient="horz" pos="4224"/>
        <p:guide pos="4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F3622B9-5C4C-4F42-8F60-7AF7B434AC1C}" type="datetimeFigureOut">
              <a:rPr lang="en-US"/>
              <a:pPr>
                <a:defRPr/>
              </a:pPr>
              <a:t>11/25/2019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FD7C164-618C-4752-8A01-2EF82904B49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60210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F86EE8-C449-438C-BB45-A641262A5EC5}" type="datetimeFigureOut">
              <a:rPr lang="en-US"/>
              <a:pPr>
                <a:defRPr/>
              </a:pPr>
              <a:t>11/25/2019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noProof="0" smtClean="0"/>
              <a:t>Click to edit Master text styles</a:t>
            </a:r>
          </a:p>
          <a:p>
            <a:pPr lvl="1"/>
            <a:r>
              <a:rPr lang="x-none" noProof="0" smtClean="0"/>
              <a:t>Second level</a:t>
            </a:r>
          </a:p>
          <a:p>
            <a:pPr lvl="2"/>
            <a:r>
              <a:rPr lang="x-none" noProof="0" smtClean="0"/>
              <a:t>Third level</a:t>
            </a:r>
          </a:p>
          <a:p>
            <a:pPr lvl="3"/>
            <a:r>
              <a:rPr lang="x-none" noProof="0" smtClean="0"/>
              <a:t>Fourth level</a:t>
            </a:r>
          </a:p>
          <a:p>
            <a:pPr lvl="4"/>
            <a:r>
              <a:rPr lang="x-none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1CB24CC-A5F8-4E71-B481-6C1CBA9F50A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584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6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B24CC-A5F8-4E71-B481-6C1CBA9F50A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95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B24CC-A5F8-4E71-B481-6C1CBA9F50A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933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4"/>
          <p:cNvSpPr>
            <a:spLocks noGrp="1"/>
          </p:cNvSpPr>
          <p:nvPr>
            <p:ph type="title"/>
          </p:nvPr>
        </p:nvSpPr>
        <p:spPr>
          <a:xfrm>
            <a:off x="953812" y="1980001"/>
            <a:ext cx="10972800" cy="714291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nl-NL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953812" y="2657892"/>
            <a:ext cx="7315200" cy="11783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0882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 eaLnBrk="1" latinLnBrk="0" hangingPunct="1">
              <a:defRPr kumimoji="0" lang="nl-NL" sz="2000" b="1">
                <a:solidFill>
                  <a:srgbClr val="FFFFFF"/>
                </a:solidFill>
              </a:defRPr>
            </a:lvl1pPr>
          </a:lstStyle>
          <a:p>
            <a:pPr eaLnBrk="1" latinLnBrk="0" hangingPunct="1"/>
            <a:r>
              <a:rPr lang="nl-NL" dirty="0" smtClean="0"/>
              <a:t>Klik om de stijl te bewerken</a:t>
            </a:r>
            <a:endParaRPr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 eaLnBrk="1" latinLnBrk="0" hangingPunct="1">
              <a:buNone/>
              <a:defRPr kumimoji="0" lang="nl-NL" sz="3200" b="1">
                <a:solidFill>
                  <a:srgbClr val="FFFFFF"/>
                </a:solidFill>
              </a:defRPr>
            </a:lvl1pPr>
            <a:lvl2pPr marL="457200" indent="0" eaLnBrk="1" latinLnBrk="0" hangingPunct="1">
              <a:buNone/>
              <a:defRPr kumimoji="0" lang="nl-NL" sz="2800"/>
            </a:lvl2pPr>
            <a:lvl3pPr marL="914400" indent="0" eaLnBrk="1" latinLnBrk="0" hangingPunct="1">
              <a:buNone/>
              <a:defRPr kumimoji="0" lang="nl-NL" sz="2400"/>
            </a:lvl3pPr>
            <a:lvl4pPr marL="1371600" indent="0" eaLnBrk="1" latinLnBrk="0" hangingPunct="1">
              <a:buNone/>
              <a:defRPr kumimoji="0" lang="nl-NL" sz="2000"/>
            </a:lvl4pPr>
            <a:lvl5pPr marL="1828800" indent="0" eaLnBrk="1" latinLnBrk="0" hangingPunct="1">
              <a:buNone/>
              <a:defRPr kumimoji="0" lang="nl-NL" sz="2000"/>
            </a:lvl5pPr>
            <a:lvl6pPr marL="2286000" indent="0" eaLnBrk="1" latinLnBrk="0" hangingPunct="1">
              <a:buNone/>
              <a:defRPr kumimoji="0" lang="nl-NL" sz="2000"/>
            </a:lvl6pPr>
            <a:lvl7pPr marL="2743200" indent="0" eaLnBrk="1" latinLnBrk="0" hangingPunct="1">
              <a:buNone/>
              <a:defRPr kumimoji="0" lang="nl-NL" sz="2000"/>
            </a:lvl7pPr>
            <a:lvl8pPr marL="3200400" indent="0" eaLnBrk="1" latinLnBrk="0" hangingPunct="1">
              <a:buNone/>
              <a:defRPr kumimoji="0" lang="nl-NL" sz="2000"/>
            </a:lvl8pPr>
            <a:lvl9pPr marL="3657600" indent="0" eaLnBrk="1" latinLnBrk="0" hangingPunct="1">
              <a:buNone/>
              <a:defRPr kumimoji="0" lang="nl-NL" sz="2000"/>
            </a:lvl9pPr>
          </a:lstStyle>
          <a:p>
            <a:pPr eaLnBrk="1" latinLnBrk="0" hangingPunct="1"/>
            <a:r>
              <a:rPr lang="nl-NL" dirty="0" smtClean="0"/>
              <a:t>Klik op het pictogram als u een afbeelding wilt toevoegen</a:t>
            </a:r>
            <a:endParaRPr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 eaLnBrk="1" latinLnBrk="0" hangingPunct="1">
              <a:buNone/>
              <a:defRPr kumimoji="0" lang="nl-NL" sz="1400">
                <a:solidFill>
                  <a:srgbClr val="FFFFFF"/>
                </a:solidFill>
              </a:defRPr>
            </a:lvl1pPr>
            <a:lvl2pPr marL="457200" indent="0" eaLnBrk="1" latinLnBrk="0" hangingPunct="1">
              <a:buNone/>
              <a:defRPr kumimoji="0" lang="nl-NL" sz="1200"/>
            </a:lvl2pPr>
            <a:lvl3pPr marL="914400" indent="0" eaLnBrk="1" latinLnBrk="0" hangingPunct="1">
              <a:buNone/>
              <a:defRPr kumimoji="0" lang="nl-NL" sz="1000"/>
            </a:lvl3pPr>
            <a:lvl4pPr marL="1371600" indent="0" eaLnBrk="1" latinLnBrk="0" hangingPunct="1">
              <a:buNone/>
              <a:defRPr kumimoji="0" lang="nl-NL" sz="900"/>
            </a:lvl4pPr>
            <a:lvl5pPr marL="1828800" indent="0" eaLnBrk="1" latinLnBrk="0" hangingPunct="1">
              <a:buNone/>
              <a:defRPr kumimoji="0" lang="nl-NL" sz="900"/>
            </a:lvl5pPr>
            <a:lvl6pPr marL="2286000" indent="0" eaLnBrk="1" latinLnBrk="0" hangingPunct="1">
              <a:buNone/>
              <a:defRPr kumimoji="0" lang="nl-NL" sz="900"/>
            </a:lvl6pPr>
            <a:lvl7pPr marL="2743200" indent="0" eaLnBrk="1" latinLnBrk="0" hangingPunct="1">
              <a:buNone/>
              <a:defRPr kumimoji="0" lang="nl-NL" sz="900"/>
            </a:lvl7pPr>
            <a:lvl8pPr marL="3200400" indent="0" eaLnBrk="1" latinLnBrk="0" hangingPunct="1">
              <a:buNone/>
              <a:defRPr kumimoji="0" lang="nl-NL" sz="900"/>
            </a:lvl8pPr>
            <a:lvl9pPr marL="3657600" indent="0" eaLnBrk="1" latinLnBrk="0" hangingPunct="1">
              <a:buNone/>
              <a:defRPr kumimoji="0" lang="nl-NL" sz="900"/>
            </a:lvl9pPr>
          </a:lstStyle>
          <a:p>
            <a:pPr lvl="0" eaLnBrk="1" latinLnBrk="0" hangingPunct="1"/>
            <a:r>
              <a:rPr lang="nl-NL" dirty="0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81761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914400" y="2133600"/>
            <a:ext cx="8936449" cy="270582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b="1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 smtClean="0"/>
              <a:t>Click to edit Master subtitle style</a:t>
            </a:r>
            <a:endParaRPr lang="nl-NL" dirty="0"/>
          </a:p>
        </p:txBody>
      </p:sp>
      <p:sp>
        <p:nvSpPr>
          <p:cNvPr id="13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180560" y="6446839"/>
            <a:ext cx="3653224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F8971D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4" name="Date Placeholder 15"/>
          <p:cNvSpPr>
            <a:spLocks noGrp="1"/>
          </p:cNvSpPr>
          <p:nvPr>
            <p:ph type="dt" sz="half" idx="2"/>
          </p:nvPr>
        </p:nvSpPr>
        <p:spPr>
          <a:xfrm>
            <a:off x="7833784" y="6448426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F8971D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91571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914400"/>
            <a:ext cx="10972800" cy="9144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eaLnBrk="1" latinLnBrk="0" hangingPunct="1">
              <a:defRPr kumimoji="0" lang="nl-NL" sz="3200" b="1" i="0">
                <a:solidFill>
                  <a:schemeClr val="accent6"/>
                </a:solidFill>
                <a:latin typeface="+mj-lt"/>
              </a:defRPr>
            </a:lvl1pPr>
          </a:lstStyle>
          <a:p>
            <a:pPr eaLnBrk="1" latinLnBrk="0" hangingPunct="1"/>
            <a:r>
              <a:rPr lang="x-none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1"/>
            <a:ext cx="10972800" cy="42973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nl-NL" sz="1900" b="0" i="0">
                <a:solidFill>
                  <a:srgbClr val="596D74"/>
                </a:solidFill>
                <a:latin typeface="+mn-lt"/>
              </a:defRPr>
            </a:lvl1pPr>
            <a:lvl2pPr marL="571500" indent="-22860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nl-NL" sz="1900" b="0" i="0">
                <a:solidFill>
                  <a:srgbClr val="596D74"/>
                </a:solidFill>
                <a:latin typeface="+mn-lt"/>
              </a:defRPr>
            </a:lvl2pPr>
            <a:lvl3pPr eaLnBrk="1" latinLnBrk="0" hangingPunct="1">
              <a:defRPr kumimoji="0" lang="nl-NL" sz="1900" b="0" i="0">
                <a:solidFill>
                  <a:srgbClr val="596D74"/>
                </a:solidFill>
                <a:latin typeface="+mn-lt"/>
              </a:defRPr>
            </a:lvl3pPr>
            <a:lvl4pPr eaLnBrk="1" latinLnBrk="0" hangingPunct="1">
              <a:defRPr kumimoji="0" lang="nl-NL" sz="1900" b="0" i="0">
                <a:solidFill>
                  <a:srgbClr val="596D74"/>
                </a:solidFill>
                <a:latin typeface="+mn-lt"/>
              </a:defRPr>
            </a:lvl4pPr>
            <a:lvl5pPr eaLnBrk="1" latinLnBrk="0" hangingPunct="1">
              <a:defRPr kumimoji="0" lang="nl-NL" sz="1900" b="0" i="0">
                <a:solidFill>
                  <a:srgbClr val="596D74"/>
                </a:solidFill>
                <a:latin typeface="+mn-lt"/>
              </a:defRPr>
            </a:lvl5pPr>
          </a:lstStyle>
          <a:p>
            <a:pPr lvl="0" eaLnBrk="1" latinLnBrk="0" hangingPunct="1"/>
            <a:r>
              <a:rPr lang="nl-NL" dirty="0" smtClean="0"/>
              <a:t>Klik om de modelstijlen te bewerken</a:t>
            </a:r>
          </a:p>
          <a:p>
            <a:pPr lvl="1" eaLnBrk="1" latinLnBrk="0" hangingPunct="1"/>
            <a:r>
              <a:rPr lang="nl-NL" dirty="0" smtClean="0"/>
              <a:t>Tweede niveau</a:t>
            </a:r>
          </a:p>
          <a:p>
            <a:pPr lvl="2" eaLnBrk="1" latinLnBrk="0" hangingPunct="1"/>
            <a:r>
              <a:rPr lang="nl-NL" dirty="0" smtClean="0"/>
              <a:t>Derde niveau</a:t>
            </a:r>
          </a:p>
          <a:p>
            <a:pPr lvl="3" eaLnBrk="1" latinLnBrk="0" hangingPunct="1"/>
            <a:r>
              <a:rPr lang="nl-NL" dirty="0" smtClean="0"/>
              <a:t>Vierde niveau</a:t>
            </a:r>
          </a:p>
          <a:p>
            <a:pPr lvl="4" eaLnBrk="1" latinLnBrk="0" hangingPunct="1"/>
            <a:r>
              <a:rPr lang="nl-NL" dirty="0" smtClean="0"/>
              <a:t>Vijfde niveau</a:t>
            </a:r>
            <a:endParaRPr dirty="0"/>
          </a:p>
        </p:txBody>
      </p:sp>
      <p:sp>
        <p:nvSpPr>
          <p:cNvPr id="6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180560" y="6446839"/>
            <a:ext cx="3653224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F8971D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9" name="Date Placeholder 15"/>
          <p:cNvSpPr>
            <a:spLocks noGrp="1"/>
          </p:cNvSpPr>
          <p:nvPr>
            <p:ph type="dt" sz="half" idx="2"/>
          </p:nvPr>
        </p:nvSpPr>
        <p:spPr>
          <a:xfrm>
            <a:off x="7833784" y="6448426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F8971D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37052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7"/>
          <p:cNvSpPr>
            <a:spLocks noGrp="1"/>
          </p:cNvSpPr>
          <p:nvPr>
            <p:ph type="title"/>
          </p:nvPr>
        </p:nvSpPr>
        <p:spPr>
          <a:xfrm>
            <a:off x="609600" y="360001"/>
            <a:ext cx="10465456" cy="114300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3200" b="1" i="0">
                <a:solidFill>
                  <a:srgbClr val="F8971D"/>
                </a:solidFill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nl-NL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596D74"/>
                </a:solidFill>
              </a:defRPr>
            </a:lvl1pPr>
            <a:lvl2pPr>
              <a:defRPr>
                <a:solidFill>
                  <a:srgbClr val="596D74"/>
                </a:solidFill>
              </a:defRPr>
            </a:lvl2pPr>
            <a:lvl3pPr>
              <a:defRPr>
                <a:solidFill>
                  <a:srgbClr val="596D74"/>
                </a:solidFill>
              </a:defRPr>
            </a:lvl3pPr>
            <a:lvl4pPr>
              <a:defRPr>
                <a:solidFill>
                  <a:srgbClr val="596D74"/>
                </a:solidFill>
              </a:defRPr>
            </a:lvl4pPr>
            <a:lvl5pPr>
              <a:defRPr>
                <a:solidFill>
                  <a:srgbClr val="596D74"/>
                </a:solidFill>
              </a:defRPr>
            </a:lvl5pPr>
          </a:lstStyle>
          <a:p>
            <a:pPr lvl="0"/>
            <a:r>
              <a:rPr lang="nl-NL" noProof="0" dirty="0" smtClean="0"/>
              <a:t>Klik om de modelstijlen te bewerken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  <a:p>
            <a:pPr lvl="4"/>
            <a:r>
              <a:rPr lang="nl-NL" noProof="0" dirty="0" smtClean="0"/>
              <a:t>Vijfde niveau</a:t>
            </a:r>
            <a:endParaRPr lang="nl-NL" noProof="0" dirty="0"/>
          </a:p>
        </p:txBody>
      </p:sp>
      <p:sp>
        <p:nvSpPr>
          <p:cNvPr id="9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180560" y="6446839"/>
            <a:ext cx="3653224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F8971D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0" name="Date Placeholder 15"/>
          <p:cNvSpPr>
            <a:spLocks noGrp="1"/>
          </p:cNvSpPr>
          <p:nvPr>
            <p:ph type="dt" sz="half" idx="2"/>
          </p:nvPr>
        </p:nvSpPr>
        <p:spPr>
          <a:xfrm>
            <a:off x="7833784" y="6448426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F8971D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71674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60000" y="1980000"/>
            <a:ext cx="10115056" cy="4120767"/>
          </a:xfrm>
          <a:prstGeom prst="rect">
            <a:avLst/>
          </a:prstGeom>
        </p:spPr>
        <p:txBody>
          <a:bodyPr vert="horz" lIns="0" tIns="0" rIns="0" bIns="0" numCol="1"/>
          <a:lstStyle>
            <a:lvl1pPr marL="342900" indent="-342900">
              <a:spcBef>
                <a:spcPts val="0"/>
              </a:spcBef>
              <a:buSzPct val="120000"/>
              <a:buFont typeface="Arial"/>
              <a:buChar char="•"/>
              <a:defRPr sz="1900">
                <a:solidFill>
                  <a:srgbClr val="596D74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rgbClr val="596D74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>
                <a:solidFill>
                  <a:srgbClr val="596D74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>
                <a:solidFill>
                  <a:srgbClr val="596D74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>
                <a:solidFill>
                  <a:srgbClr val="596D74"/>
                </a:solidFill>
              </a:defRPr>
            </a:lvl5pPr>
          </a:lstStyle>
          <a:p>
            <a:pPr lvl="0"/>
            <a:r>
              <a:rPr lang="x-none" dirty="0" smtClean="0"/>
              <a:t>Click to edit Master text styles</a:t>
            </a:r>
          </a:p>
        </p:txBody>
      </p:sp>
      <p:sp>
        <p:nvSpPr>
          <p:cNvPr id="19" name="Title 17"/>
          <p:cNvSpPr>
            <a:spLocks noGrp="1"/>
          </p:cNvSpPr>
          <p:nvPr>
            <p:ph type="title"/>
          </p:nvPr>
        </p:nvSpPr>
        <p:spPr>
          <a:xfrm>
            <a:off x="960000" y="360001"/>
            <a:ext cx="10115056" cy="114300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3200" b="1" i="0">
                <a:solidFill>
                  <a:srgbClr val="F8971D"/>
                </a:solidFill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nl-NL" dirty="0"/>
          </a:p>
        </p:txBody>
      </p:sp>
      <p:sp>
        <p:nvSpPr>
          <p:cNvPr id="8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180560" y="6446839"/>
            <a:ext cx="3653224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F8971D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9" name="Date Placeholder 15"/>
          <p:cNvSpPr>
            <a:spLocks noGrp="1"/>
          </p:cNvSpPr>
          <p:nvPr>
            <p:ph type="dt" sz="half" idx="2"/>
          </p:nvPr>
        </p:nvSpPr>
        <p:spPr>
          <a:xfrm>
            <a:off x="7833784" y="6448426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F8971D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40000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agi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60000" y="1980000"/>
            <a:ext cx="10115056" cy="4120767"/>
          </a:xfrm>
          <a:prstGeom prst="rect">
            <a:avLst/>
          </a:prstGeom>
        </p:spPr>
        <p:txBody>
          <a:bodyPr vert="horz" lIns="0" tIns="0" rIns="0" bIns="0" numCol="3" spcCol="360000" anchor="t">
            <a:noAutofit/>
          </a:bodyPr>
          <a:lstStyle>
            <a:lvl1pPr marL="342900" indent="-342900">
              <a:spcBef>
                <a:spcPts val="0"/>
              </a:spcBef>
              <a:buSzPct val="120000"/>
              <a:buFont typeface="Arial"/>
              <a:buChar char="•"/>
              <a:defRPr sz="1900">
                <a:solidFill>
                  <a:srgbClr val="596D74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rgbClr val="596D74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>
                <a:solidFill>
                  <a:srgbClr val="596D74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>
                <a:solidFill>
                  <a:srgbClr val="596D74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>
                <a:solidFill>
                  <a:srgbClr val="596D74"/>
                </a:solidFill>
              </a:defRPr>
            </a:lvl5pPr>
          </a:lstStyle>
          <a:p>
            <a:pPr lvl="0"/>
            <a:r>
              <a:rPr lang="x-none" dirty="0" smtClean="0"/>
              <a:t>Click to edit Master text styles</a:t>
            </a:r>
          </a:p>
        </p:txBody>
      </p:sp>
      <p:sp>
        <p:nvSpPr>
          <p:cNvPr id="19" name="Title 17"/>
          <p:cNvSpPr>
            <a:spLocks noGrp="1"/>
          </p:cNvSpPr>
          <p:nvPr>
            <p:ph type="title"/>
          </p:nvPr>
        </p:nvSpPr>
        <p:spPr>
          <a:xfrm>
            <a:off x="960000" y="360001"/>
            <a:ext cx="10115056" cy="114300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3200" b="1" i="0">
                <a:solidFill>
                  <a:srgbClr val="F8971D"/>
                </a:solidFill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nl-NL" dirty="0"/>
          </a:p>
        </p:txBody>
      </p:sp>
      <p:sp>
        <p:nvSpPr>
          <p:cNvPr id="8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180560" y="6446839"/>
            <a:ext cx="3653224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F8971D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9" name="Date Placeholder 15"/>
          <p:cNvSpPr>
            <a:spLocks noGrp="1"/>
          </p:cNvSpPr>
          <p:nvPr>
            <p:ph type="dt" sz="half" idx="2"/>
          </p:nvPr>
        </p:nvSpPr>
        <p:spPr>
          <a:xfrm>
            <a:off x="7833784" y="6448426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F8971D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1734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914400"/>
            <a:ext cx="10972800" cy="9144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eaLnBrk="1" latinLnBrk="0" hangingPunct="1">
              <a:defRPr kumimoji="0" lang="nl-NL" sz="3200" b="1" i="0">
                <a:solidFill>
                  <a:schemeClr val="accent6"/>
                </a:solidFill>
                <a:latin typeface="+mj-lt"/>
              </a:defRPr>
            </a:lvl1pPr>
          </a:lstStyle>
          <a:p>
            <a:pPr eaLnBrk="1" latinLnBrk="0" hangingPunct="1"/>
            <a:r>
              <a:rPr lang="x-none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1"/>
            <a:ext cx="10972800" cy="42973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nl-NL" sz="1900" b="0" i="0">
                <a:solidFill>
                  <a:srgbClr val="596D74"/>
                </a:solidFill>
                <a:latin typeface="+mn-lt"/>
              </a:defRPr>
            </a:lvl1pPr>
            <a:lvl2pPr marL="571500" indent="-22860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nl-NL" sz="1900" b="0" i="0">
                <a:solidFill>
                  <a:srgbClr val="596D74"/>
                </a:solidFill>
                <a:latin typeface="+mn-lt"/>
              </a:defRPr>
            </a:lvl2pPr>
            <a:lvl3pPr eaLnBrk="1" latinLnBrk="0" hangingPunct="1">
              <a:defRPr kumimoji="0" lang="nl-NL" sz="1900" b="0" i="0">
                <a:solidFill>
                  <a:srgbClr val="596D74"/>
                </a:solidFill>
                <a:latin typeface="+mn-lt"/>
              </a:defRPr>
            </a:lvl3pPr>
            <a:lvl4pPr eaLnBrk="1" latinLnBrk="0" hangingPunct="1">
              <a:defRPr kumimoji="0" lang="nl-NL" sz="1900" b="0" i="0">
                <a:solidFill>
                  <a:srgbClr val="596D74"/>
                </a:solidFill>
                <a:latin typeface="+mn-lt"/>
              </a:defRPr>
            </a:lvl4pPr>
            <a:lvl5pPr eaLnBrk="1" latinLnBrk="0" hangingPunct="1">
              <a:defRPr kumimoji="0" lang="nl-NL" sz="1900" b="0" i="0">
                <a:solidFill>
                  <a:srgbClr val="596D74"/>
                </a:solidFill>
                <a:latin typeface="+mn-lt"/>
              </a:defRPr>
            </a:lvl5pPr>
          </a:lstStyle>
          <a:p>
            <a:pPr lvl="0" eaLnBrk="1" latinLnBrk="0" hangingPunct="1"/>
            <a:r>
              <a:rPr lang="nl-NL" dirty="0" smtClean="0"/>
              <a:t>Klik om de modelstijlen te bewerken</a:t>
            </a:r>
          </a:p>
          <a:p>
            <a:pPr lvl="1" eaLnBrk="1" latinLnBrk="0" hangingPunct="1"/>
            <a:r>
              <a:rPr lang="nl-NL" dirty="0" smtClean="0"/>
              <a:t>Tweede niveau</a:t>
            </a:r>
          </a:p>
          <a:p>
            <a:pPr lvl="2" eaLnBrk="1" latinLnBrk="0" hangingPunct="1"/>
            <a:r>
              <a:rPr lang="nl-NL" dirty="0" smtClean="0"/>
              <a:t>Derde niveau</a:t>
            </a:r>
          </a:p>
          <a:p>
            <a:pPr lvl="3" eaLnBrk="1" latinLnBrk="0" hangingPunct="1"/>
            <a:r>
              <a:rPr lang="nl-NL" dirty="0" smtClean="0"/>
              <a:t>Vierde niveau</a:t>
            </a:r>
          </a:p>
          <a:p>
            <a:pPr lvl="4" eaLnBrk="1" latinLnBrk="0" hangingPunct="1"/>
            <a:r>
              <a:rPr lang="nl-NL" dirty="0" smtClean="0"/>
              <a:t>Vijfde niveau</a:t>
            </a:r>
            <a:endParaRPr dirty="0"/>
          </a:p>
        </p:txBody>
      </p:sp>
      <p:sp>
        <p:nvSpPr>
          <p:cNvPr id="6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180560" y="6446839"/>
            <a:ext cx="3653224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F8971D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9" name="Date Placeholder 15"/>
          <p:cNvSpPr>
            <a:spLocks noGrp="1"/>
          </p:cNvSpPr>
          <p:nvPr>
            <p:ph type="dt" sz="half" idx="2"/>
          </p:nvPr>
        </p:nvSpPr>
        <p:spPr>
          <a:xfrm>
            <a:off x="7833784" y="6448426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F8971D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31984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" y="1620001"/>
            <a:ext cx="12203441" cy="4806829"/>
          </a:xfrm>
          <a:prstGeom prst="rect">
            <a:avLst/>
          </a:prstGeom>
        </p:spPr>
        <p:txBody>
          <a:bodyPr vert="horz"/>
          <a:lstStyle/>
          <a:p>
            <a:pPr lvl="0"/>
            <a:endParaRPr lang="nl-NL" noProof="0" dirty="0"/>
          </a:p>
        </p:txBody>
      </p:sp>
      <p:sp>
        <p:nvSpPr>
          <p:cNvPr id="8" name="Title 17"/>
          <p:cNvSpPr>
            <a:spLocks noGrp="1"/>
          </p:cNvSpPr>
          <p:nvPr>
            <p:ph type="title"/>
          </p:nvPr>
        </p:nvSpPr>
        <p:spPr>
          <a:xfrm>
            <a:off x="960000" y="360001"/>
            <a:ext cx="10115056" cy="1143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200" b="1" i="0">
                <a:solidFill>
                  <a:srgbClr val="F8971D"/>
                </a:solidFill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nl-NL" dirty="0"/>
          </a:p>
        </p:txBody>
      </p:sp>
      <p:sp>
        <p:nvSpPr>
          <p:cNvPr id="6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180560" y="6446839"/>
            <a:ext cx="3653224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F8971D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9" name="Date Placeholder 15"/>
          <p:cNvSpPr>
            <a:spLocks noGrp="1"/>
          </p:cNvSpPr>
          <p:nvPr>
            <p:ph type="dt" sz="half" idx="2"/>
          </p:nvPr>
        </p:nvSpPr>
        <p:spPr>
          <a:xfrm>
            <a:off x="7833784" y="6448426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F8971D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04960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35616" y="221175"/>
            <a:ext cx="3051585" cy="121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 descr="Beeld 1 PPT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0" b="13179"/>
          <a:stretch/>
        </p:blipFill>
        <p:spPr>
          <a:xfrm>
            <a:off x="0" y="1619250"/>
            <a:ext cx="12192000" cy="5238750"/>
          </a:xfrm>
          <a:prstGeom prst="rect">
            <a:avLst/>
          </a:prstGeom>
        </p:spPr>
      </p:pic>
      <p:pic>
        <p:nvPicPr>
          <p:cNvPr id="9" name="Afbeelding 8" descr="Beeld Achtergrond PPT.pn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4" b="13286"/>
          <a:stretch/>
        </p:blipFill>
        <p:spPr>
          <a:xfrm>
            <a:off x="0" y="1619250"/>
            <a:ext cx="121920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38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256" y="6535875"/>
            <a:ext cx="3261784" cy="203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Slide Number Placeholder 5"/>
          <p:cNvSpPr txBox="1">
            <a:spLocks/>
          </p:cNvSpPr>
          <p:nvPr userDrawn="1"/>
        </p:nvSpPr>
        <p:spPr bwMode="auto">
          <a:xfrm>
            <a:off x="11193889" y="6551704"/>
            <a:ext cx="55784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algn="r" eaLnBrk="1" hangingPunct="1"/>
            <a:r>
              <a:rPr lang="en-US" altLang="nl-NL" sz="1100" dirty="0">
                <a:solidFill>
                  <a:srgbClr val="898989"/>
                </a:solidFill>
              </a:rPr>
              <a:t> </a:t>
            </a:r>
            <a:r>
              <a:rPr lang="en-US" altLang="nl-NL" sz="1100" dirty="0" err="1">
                <a:solidFill>
                  <a:srgbClr val="F8971D"/>
                </a:solidFill>
              </a:rPr>
              <a:t>pag</a:t>
            </a:r>
            <a:r>
              <a:rPr lang="en-US" altLang="nl-NL" sz="1100" dirty="0">
                <a:solidFill>
                  <a:srgbClr val="F8971D"/>
                </a:solidFill>
              </a:rPr>
              <a:t>  </a:t>
            </a:r>
            <a:fld id="{4D9170E3-2067-4234-BE1E-5A519323CF63}" type="slidenum">
              <a:rPr lang="en-US" altLang="nl-NL" sz="1100">
                <a:solidFill>
                  <a:srgbClr val="F8971D"/>
                </a:solidFill>
              </a:rPr>
              <a:pPr algn="r" eaLnBrk="1" hangingPunct="1"/>
              <a:t>‹nr.›</a:t>
            </a:fld>
            <a:endParaRPr lang="en-US" altLang="nl-NL" sz="1100" dirty="0">
              <a:solidFill>
                <a:srgbClr val="F8971D"/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180560" y="6446839"/>
            <a:ext cx="3653224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F8971D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22" name="Date Placeholder 15"/>
          <p:cNvSpPr>
            <a:spLocks noGrp="1"/>
          </p:cNvSpPr>
          <p:nvPr>
            <p:ph type="dt" sz="half" idx="2"/>
          </p:nvPr>
        </p:nvSpPr>
        <p:spPr>
          <a:xfrm>
            <a:off x="7833784" y="6448426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F8971D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 dirty="0"/>
          </a:p>
        </p:txBody>
      </p:sp>
      <p:pic>
        <p:nvPicPr>
          <p:cNvPr id="8" name="Afbeelding 7" descr="Beeld Achtergrond PPT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1"/>
          <a:stretch/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11" r:id="rId2"/>
  </p:sldLayoutIdLst>
  <p:transition>
    <p:fade/>
  </p:transition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Geneva" pitchFamily="126" charset="-128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Geneva" pitchFamily="126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Geneva" pitchFamily="126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Geneva" pitchFamily="126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Geneva" pitchFamily="126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Geneva" pitchFamily="126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Geneva" pitchFamily="126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Geneva" pitchFamily="126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Geneva" pitchFamily="12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256" y="6535875"/>
            <a:ext cx="3261784" cy="203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Afbeelding 16" descr="Beeld Achtergrond PPT_wit.png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0"/>
          <a:stretch/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 bwMode="auto">
          <a:xfrm>
            <a:off x="11193889" y="6551704"/>
            <a:ext cx="55784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algn="r" eaLnBrk="1" hangingPunct="1"/>
            <a:r>
              <a:rPr lang="en-US" altLang="nl-NL" sz="1100" dirty="0">
                <a:solidFill>
                  <a:srgbClr val="898989"/>
                </a:solidFill>
              </a:rPr>
              <a:t> </a:t>
            </a:r>
            <a:r>
              <a:rPr lang="en-US" altLang="nl-NL" sz="1100" dirty="0" err="1">
                <a:solidFill>
                  <a:srgbClr val="F8971D"/>
                </a:solidFill>
              </a:rPr>
              <a:t>pag</a:t>
            </a:r>
            <a:r>
              <a:rPr lang="en-US" altLang="nl-NL" sz="1100" dirty="0">
                <a:solidFill>
                  <a:srgbClr val="F8971D"/>
                </a:solidFill>
              </a:rPr>
              <a:t>  </a:t>
            </a:r>
            <a:fld id="{4D9170E3-2067-4234-BE1E-5A519323CF63}" type="slidenum">
              <a:rPr lang="en-US" altLang="nl-NL" sz="1100">
                <a:solidFill>
                  <a:srgbClr val="F8971D"/>
                </a:solidFill>
              </a:rPr>
              <a:pPr algn="r" eaLnBrk="1" hangingPunct="1"/>
              <a:t>‹nr.›</a:t>
            </a:fld>
            <a:endParaRPr lang="en-US" altLang="nl-NL" sz="1100" dirty="0">
              <a:solidFill>
                <a:srgbClr val="F8971D"/>
              </a:solidFill>
            </a:endParaRPr>
          </a:p>
        </p:txBody>
      </p:sp>
      <p:sp>
        <p:nvSpPr>
          <p:cNvPr id="9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180560" y="6446839"/>
            <a:ext cx="3653224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F8971D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0" name="Date Placeholder 15"/>
          <p:cNvSpPr>
            <a:spLocks noGrp="1"/>
          </p:cNvSpPr>
          <p:nvPr>
            <p:ph type="dt" sz="half" idx="2"/>
          </p:nvPr>
        </p:nvSpPr>
        <p:spPr>
          <a:xfrm>
            <a:off x="7833784" y="6448426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F8971D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4" r:id="rId4"/>
  </p:sldLayoutIdLst>
  <p:transition>
    <p:fade/>
  </p:transition>
  <p:timing>
    <p:tnLst>
      <p:par>
        <p:cTn id="1" dur="indefinite" restart="never" nodeType="tmRoot"/>
      </p:par>
    </p:tnLst>
  </p:timing>
  <p:hf sldNum="0"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126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 smtClean="0"/>
              <a:t>Click </a:t>
            </a:r>
            <a:r>
              <a:rPr lang="nl-NL" altLang="nl-NL" dirty="0" err="1" smtClean="0"/>
              <a:t>to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edit</a:t>
            </a:r>
            <a:r>
              <a:rPr lang="nl-NL" altLang="nl-NL" dirty="0" smtClean="0"/>
              <a:t> Master </a:t>
            </a:r>
            <a:r>
              <a:rPr lang="nl-NL" altLang="nl-NL" dirty="0" err="1" smtClean="0"/>
              <a:t>title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style</a:t>
            </a:r>
            <a:endParaRPr lang="nl-NL" altLang="nl-NL" dirty="0" smtClean="0"/>
          </a:p>
        </p:txBody>
      </p:sp>
      <p:sp>
        <p:nvSpPr>
          <p:cNvPr id="4100" name="Slide Number Placeholder 5"/>
          <p:cNvSpPr txBox="1">
            <a:spLocks/>
          </p:cNvSpPr>
          <p:nvPr userDrawn="1"/>
        </p:nvSpPr>
        <p:spPr bwMode="auto">
          <a:xfrm>
            <a:off x="11193889" y="6551704"/>
            <a:ext cx="55784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algn="r" eaLnBrk="1" hangingPunct="1"/>
            <a:r>
              <a:rPr lang="en-US" altLang="nl-NL" sz="1100" dirty="0">
                <a:solidFill>
                  <a:srgbClr val="898989"/>
                </a:solidFill>
              </a:rPr>
              <a:t> </a:t>
            </a:r>
            <a:r>
              <a:rPr lang="en-US" altLang="nl-NL" sz="1100" dirty="0" err="1">
                <a:solidFill>
                  <a:srgbClr val="F8971D"/>
                </a:solidFill>
              </a:rPr>
              <a:t>pag</a:t>
            </a:r>
            <a:r>
              <a:rPr lang="en-US" altLang="nl-NL" sz="1100" dirty="0">
                <a:solidFill>
                  <a:srgbClr val="F8971D"/>
                </a:solidFill>
              </a:rPr>
              <a:t>  </a:t>
            </a:r>
            <a:fld id="{429BEF94-6FA6-4872-AABF-4D5F686736C1}" type="slidenum">
              <a:rPr lang="en-US" altLang="nl-NL" sz="1100">
                <a:solidFill>
                  <a:srgbClr val="F8971D"/>
                </a:solidFill>
              </a:rPr>
              <a:pPr algn="r" eaLnBrk="1" hangingPunct="1"/>
              <a:t>‹nr.›</a:t>
            </a:fld>
            <a:endParaRPr lang="en-US" altLang="nl-NL" sz="1100" dirty="0">
              <a:solidFill>
                <a:srgbClr val="F8971D"/>
              </a:solidFill>
            </a:endParaRPr>
          </a:p>
        </p:txBody>
      </p:sp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256" y="6535875"/>
            <a:ext cx="3261784" cy="203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180560" y="6446839"/>
            <a:ext cx="3653224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F8971D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9" name="Date Placeholder 15"/>
          <p:cNvSpPr>
            <a:spLocks noGrp="1"/>
          </p:cNvSpPr>
          <p:nvPr>
            <p:ph type="dt" sz="half" idx="2"/>
          </p:nvPr>
        </p:nvSpPr>
        <p:spPr>
          <a:xfrm>
            <a:off x="7833784" y="6448426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F8971D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ransition>
    <p:fade/>
  </p:transition>
  <p:timing>
    <p:tnLst>
      <p:par>
        <p:cTn id="1" dur="indefinite" restart="never" nodeType="tmRoot"/>
      </p:par>
    </p:tnLst>
  </p:timing>
  <p:hf sldNum="0"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8971D"/>
          </a:solidFill>
          <a:latin typeface="+mj-lt"/>
          <a:ea typeface="Geneva" pitchFamily="126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pitchFamily="12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I-jW1TqCRI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b="1" dirty="0" smtClean="0">
                <a:solidFill>
                  <a:srgbClr val="F8971D"/>
                </a:solidFill>
                <a:latin typeface="+mn-lt"/>
              </a:rPr>
              <a:t>Nieuwe berichtstromen binnen het GGk</a:t>
            </a:r>
            <a:endParaRPr lang="nl-NL" b="1" dirty="0">
              <a:solidFill>
                <a:srgbClr val="F8971D"/>
              </a:solidFill>
              <a:latin typeface="+mn-lt"/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2"/>
          </p:nvPr>
        </p:nvSpPr>
        <p:spPr>
          <a:xfrm>
            <a:off x="2239359" y="2657892"/>
            <a:ext cx="6187949" cy="1178398"/>
          </a:xfrm>
        </p:spPr>
        <p:txBody>
          <a:bodyPr/>
          <a:lstStyle/>
          <a:p>
            <a:endParaRPr lang="nl-NL" sz="4000" b="1" dirty="0"/>
          </a:p>
          <a:p>
            <a:r>
              <a:rPr lang="nl-NL" sz="4800" b="1" dirty="0"/>
              <a:t>Haal eruit wat erin zit!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1929321" y="1024383"/>
            <a:ext cx="8400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altLang="nl-NL" sz="3200" b="1" dirty="0">
                <a:solidFill>
                  <a:srgbClr val="596D74"/>
                </a:solidFill>
                <a:cs typeface="Geneva" pitchFamily="6" charset="0"/>
              </a:rPr>
              <a:t>GGk-berichtenverkeer:</a:t>
            </a:r>
          </a:p>
        </p:txBody>
      </p:sp>
    </p:spTree>
    <p:extLst>
      <p:ext uri="{BB962C8B-B14F-4D97-AF65-F5344CB8AC3E}">
        <p14:creationId xmlns:p14="http://schemas.microsoft.com/office/powerpoint/2010/main" val="218802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8345">
            <a:off x="417589" y="569585"/>
            <a:ext cx="4017494" cy="115687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111" y="1651992"/>
            <a:ext cx="4852988" cy="561975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5312">
            <a:off x="838016" y="4964943"/>
            <a:ext cx="4714746" cy="80010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587" y="3588051"/>
            <a:ext cx="4808430" cy="923653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276" y="580784"/>
            <a:ext cx="4237724" cy="83820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4542">
            <a:off x="388583" y="2748531"/>
            <a:ext cx="5161327" cy="888785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277" y="5364992"/>
            <a:ext cx="4896822" cy="72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448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b="1" dirty="0" smtClean="0">
                <a:solidFill>
                  <a:srgbClr val="F8971D"/>
                </a:solidFill>
                <a:latin typeface="+mn-lt"/>
              </a:rPr>
              <a:t>Wat zit erin?</a:t>
            </a:r>
            <a:endParaRPr lang="nl-NL" b="1" dirty="0">
              <a:solidFill>
                <a:srgbClr val="F8971D"/>
              </a:solidFill>
              <a:latin typeface="+mn-lt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09600" y="1258277"/>
            <a:ext cx="10972800" cy="4867887"/>
          </a:xfrm>
        </p:spPr>
        <p:txBody>
          <a:bodyPr>
            <a:normAutofit/>
          </a:bodyPr>
          <a:lstStyle/>
          <a:p>
            <a:r>
              <a:rPr lang="nl-NL" dirty="0" smtClean="0"/>
              <a:t>Wmo-berichtenverkeer</a:t>
            </a:r>
          </a:p>
          <a:p>
            <a:r>
              <a:rPr lang="nl-NL" dirty="0" smtClean="0"/>
              <a:t>Jw-berichtenverkeer</a:t>
            </a:r>
          </a:p>
          <a:p>
            <a:r>
              <a:rPr lang="nl-NL" dirty="0" smtClean="0"/>
              <a:t>PGB-berichtenverkeer 1.0</a:t>
            </a:r>
          </a:p>
          <a:p>
            <a:pPr lvl="1"/>
            <a:r>
              <a:rPr lang="nl-NL" dirty="0" smtClean="0"/>
              <a:t>WMO</a:t>
            </a:r>
          </a:p>
          <a:p>
            <a:pPr lvl="1"/>
            <a:r>
              <a:rPr lang="nl-NL" dirty="0" smtClean="0"/>
              <a:t>JW</a:t>
            </a:r>
          </a:p>
          <a:p>
            <a:pPr marL="514350" indent="-457200"/>
            <a:r>
              <a:rPr lang="nl-NL" dirty="0" smtClean="0"/>
              <a:t>Woonplaatsbeginsel</a:t>
            </a:r>
          </a:p>
          <a:p>
            <a:pPr marL="514350" indent="-457200"/>
            <a:r>
              <a:rPr lang="nl-NL" dirty="0" smtClean="0"/>
              <a:t>Wlz-check</a:t>
            </a:r>
          </a:p>
          <a:p>
            <a:pPr marL="514350" indent="-457200"/>
            <a:r>
              <a:rPr lang="nl-NL" dirty="0" smtClean="0"/>
              <a:t>iEb-berichtenverkeer (per 2020)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477" y="1696725"/>
            <a:ext cx="5075845" cy="348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39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648677" y="1367482"/>
            <a:ext cx="10292862" cy="4733285"/>
          </a:xfrm>
        </p:spPr>
        <p:txBody>
          <a:bodyPr/>
          <a:lstStyle/>
          <a:p>
            <a:pPr marL="0" indent="0">
              <a:buNone/>
            </a:pPr>
            <a:r>
              <a:rPr lang="nl-NL" b="1" dirty="0" smtClean="0"/>
              <a:t>Kostenbesparing:</a:t>
            </a:r>
          </a:p>
          <a:p>
            <a:r>
              <a:rPr lang="nl-NL" dirty="0" smtClean="0"/>
              <a:t>	Inzicht in verzilvering</a:t>
            </a:r>
          </a:p>
          <a:p>
            <a:r>
              <a:rPr lang="nl-NL" dirty="0" smtClean="0"/>
              <a:t>	Fraude preventie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b="1" dirty="0" smtClean="0"/>
              <a:t>Administratieve lastenverlichting:</a:t>
            </a:r>
          </a:p>
          <a:p>
            <a:r>
              <a:rPr lang="nl-NL" dirty="0" smtClean="0"/>
              <a:t>	Overzichten met inhoudelijke foutcodes</a:t>
            </a:r>
          </a:p>
          <a:p>
            <a:r>
              <a:rPr lang="nl-NL" dirty="0" smtClean="0"/>
              <a:t>	Analyse gebruik berichtenverkeer (b.v. Standaard Administratie Protocol)</a:t>
            </a:r>
          </a:p>
          <a:p>
            <a:r>
              <a:rPr lang="nl-NL" dirty="0" smtClean="0"/>
              <a:t>	CBS rapportages automatisch genereren</a:t>
            </a:r>
          </a:p>
          <a:p>
            <a:endParaRPr lang="nl-NL" dirty="0" smtClean="0"/>
          </a:p>
          <a:p>
            <a:pPr marL="0" indent="0">
              <a:buNone/>
            </a:pPr>
            <a:r>
              <a:rPr lang="nl-NL" b="1" dirty="0" smtClean="0"/>
              <a:t>Metingen:</a:t>
            </a:r>
          </a:p>
          <a:p>
            <a:r>
              <a:rPr lang="nl-NL" dirty="0" smtClean="0"/>
              <a:t>	Doorlooptijden berichtenverkeer</a:t>
            </a:r>
          </a:p>
          <a:p>
            <a:r>
              <a:rPr lang="nl-NL" dirty="0" smtClean="0"/>
              <a:t>	Wachttijden (start indicatie – start zorg)</a:t>
            </a:r>
          </a:p>
          <a:p>
            <a:r>
              <a:rPr lang="nl-NL" dirty="0" smtClean="0"/>
              <a:t>	Start en stop eigen bijdrage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b="1" dirty="0" smtClean="0"/>
              <a:t>Verbeterde zorginkoop:</a:t>
            </a:r>
          </a:p>
          <a:p>
            <a:r>
              <a:rPr lang="nl-NL" dirty="0" smtClean="0"/>
              <a:t>	Overzicht veel gebruikte zorgproducten</a:t>
            </a:r>
          </a:p>
          <a:p>
            <a:r>
              <a:rPr lang="nl-NL" dirty="0" smtClean="0"/>
              <a:t>	Zorgproducten met lange wachttijd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/>
              <a:t>	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kunnen we eruit halen?</a:t>
            </a:r>
            <a:br>
              <a:rPr lang="nl-NL" dirty="0" smtClean="0"/>
            </a:br>
            <a:r>
              <a:rPr lang="nl-NL" dirty="0"/>
              <a:t>	</a:t>
            </a:r>
            <a:r>
              <a:rPr lang="nl-NL" dirty="0" smtClean="0"/>
              <a:t>Onze ideeën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26347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Rechte verbindingslijn met pijl 75"/>
          <p:cNvCxnSpPr/>
          <p:nvPr/>
        </p:nvCxnSpPr>
        <p:spPr>
          <a:xfrm flipH="1" flipV="1">
            <a:off x="8634632" y="1454615"/>
            <a:ext cx="694044" cy="246843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echte verbindingslijn met pijl 73"/>
          <p:cNvCxnSpPr>
            <a:endCxn id="69" idx="3"/>
          </p:cNvCxnSpPr>
          <p:nvPr/>
        </p:nvCxnSpPr>
        <p:spPr>
          <a:xfrm flipH="1" flipV="1">
            <a:off x="8634633" y="1345254"/>
            <a:ext cx="534135" cy="109361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echte verbindingslijn met pijl 72"/>
          <p:cNvCxnSpPr/>
          <p:nvPr/>
        </p:nvCxnSpPr>
        <p:spPr>
          <a:xfrm flipH="1">
            <a:off x="8634633" y="1155149"/>
            <a:ext cx="414933" cy="89728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>
            <a:stCxn id="6" idx="0"/>
          </p:cNvCxnSpPr>
          <p:nvPr/>
        </p:nvCxnSpPr>
        <p:spPr>
          <a:xfrm flipV="1">
            <a:off x="2722307" y="4326047"/>
            <a:ext cx="772320" cy="653376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met pijl 18"/>
          <p:cNvCxnSpPr>
            <a:stCxn id="4" idx="0"/>
          </p:cNvCxnSpPr>
          <p:nvPr/>
        </p:nvCxnSpPr>
        <p:spPr>
          <a:xfrm flipV="1">
            <a:off x="3426088" y="4326047"/>
            <a:ext cx="182840" cy="607476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met pijl 34"/>
          <p:cNvCxnSpPr>
            <a:endCxn id="9" idx="0"/>
          </p:cNvCxnSpPr>
          <p:nvPr/>
        </p:nvCxnSpPr>
        <p:spPr>
          <a:xfrm flipH="1">
            <a:off x="6464709" y="4337871"/>
            <a:ext cx="1401098" cy="641553"/>
          </a:xfrm>
          <a:prstGeom prst="straightConnector1">
            <a:avLst/>
          </a:prstGeom>
          <a:ln w="38100">
            <a:solidFill>
              <a:srgbClr val="F8971D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>
            <a:endCxn id="10" idx="0"/>
          </p:cNvCxnSpPr>
          <p:nvPr/>
        </p:nvCxnSpPr>
        <p:spPr>
          <a:xfrm flipH="1">
            <a:off x="7508158" y="4354622"/>
            <a:ext cx="487185" cy="624800"/>
          </a:xfrm>
          <a:prstGeom prst="straightConnector1">
            <a:avLst/>
          </a:prstGeom>
          <a:ln w="38100">
            <a:solidFill>
              <a:srgbClr val="F8971D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met pijl 38"/>
          <p:cNvCxnSpPr>
            <a:endCxn id="13" idx="0"/>
          </p:cNvCxnSpPr>
          <p:nvPr/>
        </p:nvCxnSpPr>
        <p:spPr>
          <a:xfrm>
            <a:off x="8241889" y="4343858"/>
            <a:ext cx="309716" cy="635562"/>
          </a:xfrm>
          <a:prstGeom prst="straightConnector1">
            <a:avLst/>
          </a:prstGeom>
          <a:ln w="38100">
            <a:solidFill>
              <a:srgbClr val="F8971D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met pijl 41"/>
          <p:cNvCxnSpPr>
            <a:endCxn id="14" idx="0"/>
          </p:cNvCxnSpPr>
          <p:nvPr/>
        </p:nvCxnSpPr>
        <p:spPr>
          <a:xfrm>
            <a:off x="8547920" y="4326048"/>
            <a:ext cx="1043449" cy="653372"/>
          </a:xfrm>
          <a:prstGeom prst="straightConnector1">
            <a:avLst/>
          </a:prstGeom>
          <a:ln w="38100">
            <a:solidFill>
              <a:srgbClr val="F8971D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Afgeronde rechthoek 64"/>
          <p:cNvSpPr/>
          <p:nvPr/>
        </p:nvSpPr>
        <p:spPr>
          <a:xfrm>
            <a:off x="3561917" y="5259100"/>
            <a:ext cx="758747" cy="58773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i="1" dirty="0">
                <a:solidFill>
                  <a:schemeClr val="tx1"/>
                </a:solidFill>
              </a:rPr>
              <a:t>Burger</a:t>
            </a:r>
          </a:p>
        </p:txBody>
      </p:sp>
      <p:sp>
        <p:nvSpPr>
          <p:cNvPr id="53" name="Rechthoek 52"/>
          <p:cNvSpPr/>
          <p:nvPr/>
        </p:nvSpPr>
        <p:spPr>
          <a:xfrm>
            <a:off x="4945610" y="1514225"/>
            <a:ext cx="607281" cy="193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5" name="Rechthoek 74"/>
          <p:cNvSpPr/>
          <p:nvPr/>
        </p:nvSpPr>
        <p:spPr>
          <a:xfrm>
            <a:off x="4982881" y="1609074"/>
            <a:ext cx="607281" cy="96902"/>
          </a:xfrm>
          <a:prstGeom prst="rect">
            <a:avLst/>
          </a:prstGeom>
          <a:solidFill>
            <a:srgbClr val="F897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1" name="Rechthoek 60"/>
          <p:cNvSpPr/>
          <p:nvPr/>
        </p:nvSpPr>
        <p:spPr>
          <a:xfrm>
            <a:off x="4184395" y="2344914"/>
            <a:ext cx="363177" cy="1432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62" name="Rechte verbindingslijn met pijl 61"/>
          <p:cNvCxnSpPr/>
          <p:nvPr/>
        </p:nvCxnSpPr>
        <p:spPr>
          <a:xfrm flipH="1" flipV="1">
            <a:off x="4260360" y="2337542"/>
            <a:ext cx="7219" cy="14398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echte verbindingslijn met pijl 62"/>
          <p:cNvCxnSpPr/>
          <p:nvPr/>
        </p:nvCxnSpPr>
        <p:spPr>
          <a:xfrm flipH="1">
            <a:off x="4455270" y="2371930"/>
            <a:ext cx="8422" cy="1405501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echte verbindingslijn met pijl 58"/>
          <p:cNvCxnSpPr>
            <a:stCxn id="58" idx="0"/>
          </p:cNvCxnSpPr>
          <p:nvPr/>
        </p:nvCxnSpPr>
        <p:spPr>
          <a:xfrm flipH="1" flipV="1">
            <a:off x="3772880" y="4190388"/>
            <a:ext cx="556263" cy="641552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fgeronde rechthoek 43"/>
          <p:cNvSpPr/>
          <p:nvPr/>
        </p:nvSpPr>
        <p:spPr>
          <a:xfrm>
            <a:off x="2757390" y="5328891"/>
            <a:ext cx="802253" cy="5773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i="1" dirty="0" smtClean="0">
                <a:solidFill>
                  <a:schemeClr val="tx2"/>
                </a:solidFill>
              </a:rPr>
              <a:t>VWS</a:t>
            </a:r>
            <a:endParaRPr lang="nl-NL" i="1" dirty="0">
              <a:solidFill>
                <a:schemeClr val="tx2"/>
              </a:solidFill>
            </a:endParaRPr>
          </a:p>
        </p:txBody>
      </p:sp>
      <p:sp>
        <p:nvSpPr>
          <p:cNvPr id="41" name="Afgeronde rechthoek 40"/>
          <p:cNvSpPr/>
          <p:nvPr/>
        </p:nvSpPr>
        <p:spPr>
          <a:xfrm>
            <a:off x="1955137" y="5204257"/>
            <a:ext cx="802253" cy="5773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i="1" dirty="0" smtClean="0">
                <a:solidFill>
                  <a:schemeClr val="tx2"/>
                </a:solidFill>
              </a:rPr>
              <a:t>CBS</a:t>
            </a:r>
            <a:endParaRPr lang="nl-NL" i="1" dirty="0">
              <a:solidFill>
                <a:schemeClr val="tx2"/>
              </a:solidFill>
            </a:endParaRPr>
          </a:p>
        </p:txBody>
      </p:sp>
      <p:sp>
        <p:nvSpPr>
          <p:cNvPr id="49" name="Rechthoek 48"/>
          <p:cNvSpPr/>
          <p:nvPr/>
        </p:nvSpPr>
        <p:spPr>
          <a:xfrm>
            <a:off x="6226278" y="2344914"/>
            <a:ext cx="363177" cy="1432516"/>
          </a:xfrm>
          <a:prstGeom prst="rect">
            <a:avLst/>
          </a:prstGeom>
          <a:solidFill>
            <a:srgbClr val="F897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56" name="Rechte verbindingslijn met pijl 55"/>
          <p:cNvCxnSpPr/>
          <p:nvPr/>
        </p:nvCxnSpPr>
        <p:spPr>
          <a:xfrm flipH="1" flipV="1">
            <a:off x="6302243" y="2337542"/>
            <a:ext cx="7219" cy="143988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echte verbindingslijn met pijl 59"/>
          <p:cNvCxnSpPr/>
          <p:nvPr/>
        </p:nvCxnSpPr>
        <p:spPr>
          <a:xfrm flipH="1">
            <a:off x="6497154" y="2371930"/>
            <a:ext cx="8422" cy="1405501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echte verbindingslijn met pijl 70"/>
          <p:cNvCxnSpPr/>
          <p:nvPr/>
        </p:nvCxnSpPr>
        <p:spPr>
          <a:xfrm flipV="1">
            <a:off x="4945610" y="1559393"/>
            <a:ext cx="607281" cy="571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echte verbindingslijn met pijl 71"/>
          <p:cNvCxnSpPr>
            <a:stCxn id="48" idx="1"/>
            <a:endCxn id="51" idx="3"/>
          </p:cNvCxnSpPr>
          <p:nvPr/>
        </p:nvCxnSpPr>
        <p:spPr>
          <a:xfrm flipH="1">
            <a:off x="5059052" y="1655428"/>
            <a:ext cx="518621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fgeronde rechthoek 3"/>
          <p:cNvSpPr/>
          <p:nvPr/>
        </p:nvSpPr>
        <p:spPr>
          <a:xfrm>
            <a:off x="3002071" y="4657716"/>
            <a:ext cx="848032" cy="6046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i="1" dirty="0" smtClean="0">
                <a:solidFill>
                  <a:schemeClr val="tx2"/>
                </a:solidFill>
              </a:rPr>
              <a:t>ZIN</a:t>
            </a:r>
            <a:endParaRPr lang="nl-NL" i="1" dirty="0">
              <a:solidFill>
                <a:schemeClr val="tx2"/>
              </a:solidFill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2298291" y="4703616"/>
            <a:ext cx="848032" cy="6046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chemeClr val="tx2"/>
                </a:solidFill>
              </a:rPr>
              <a:t>Keten bureau</a:t>
            </a:r>
          </a:p>
        </p:txBody>
      </p:sp>
      <p:sp>
        <p:nvSpPr>
          <p:cNvPr id="11" name="Afgeronde rechthoek 10"/>
          <p:cNvSpPr/>
          <p:nvPr/>
        </p:nvSpPr>
        <p:spPr>
          <a:xfrm>
            <a:off x="8127589" y="4703613"/>
            <a:ext cx="848032" cy="604684"/>
          </a:xfrm>
          <a:prstGeom prst="roundRect">
            <a:avLst/>
          </a:prstGeom>
          <a:solidFill>
            <a:srgbClr val="F897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RMC …</a:t>
            </a:r>
            <a:endParaRPr lang="nl-NL" dirty="0"/>
          </a:p>
        </p:txBody>
      </p:sp>
      <p:sp>
        <p:nvSpPr>
          <p:cNvPr id="12" name="Afgeronde rechthoek 11"/>
          <p:cNvSpPr/>
          <p:nvPr/>
        </p:nvSpPr>
        <p:spPr>
          <a:xfrm>
            <a:off x="9167352" y="4703613"/>
            <a:ext cx="848032" cy="604684"/>
          </a:xfrm>
          <a:prstGeom prst="roundRect">
            <a:avLst/>
          </a:prstGeom>
          <a:solidFill>
            <a:srgbClr val="F897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…</a:t>
            </a:r>
            <a:endParaRPr lang="nl-NL" dirty="0"/>
          </a:p>
        </p:txBody>
      </p:sp>
      <p:sp>
        <p:nvSpPr>
          <p:cNvPr id="23" name="Afgeronde rechthoek 22"/>
          <p:cNvSpPr/>
          <p:nvPr/>
        </p:nvSpPr>
        <p:spPr>
          <a:xfrm>
            <a:off x="6269293" y="4932215"/>
            <a:ext cx="848032" cy="604684"/>
          </a:xfrm>
          <a:prstGeom prst="roundRect">
            <a:avLst/>
          </a:prstGeom>
          <a:solidFill>
            <a:srgbClr val="F897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Gem A</a:t>
            </a:r>
            <a:endParaRPr lang="nl-NL" dirty="0"/>
          </a:p>
        </p:txBody>
      </p:sp>
      <p:sp>
        <p:nvSpPr>
          <p:cNvPr id="25" name="Afgeronde rechthoek 24"/>
          <p:cNvSpPr/>
          <p:nvPr/>
        </p:nvSpPr>
        <p:spPr>
          <a:xfrm>
            <a:off x="7312741" y="4932214"/>
            <a:ext cx="848032" cy="604684"/>
          </a:xfrm>
          <a:prstGeom prst="roundRect">
            <a:avLst/>
          </a:prstGeom>
          <a:solidFill>
            <a:srgbClr val="F897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Gem B</a:t>
            </a:r>
            <a:endParaRPr lang="nl-NL" dirty="0"/>
          </a:p>
        </p:txBody>
      </p:sp>
      <p:sp>
        <p:nvSpPr>
          <p:cNvPr id="27" name="Afgeronde rechthoek 26"/>
          <p:cNvSpPr/>
          <p:nvPr/>
        </p:nvSpPr>
        <p:spPr>
          <a:xfrm>
            <a:off x="8356189" y="4932213"/>
            <a:ext cx="848032" cy="604684"/>
          </a:xfrm>
          <a:prstGeom prst="roundRect">
            <a:avLst/>
          </a:prstGeom>
          <a:solidFill>
            <a:srgbClr val="F897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RMC …</a:t>
            </a:r>
            <a:endParaRPr lang="nl-NL" dirty="0"/>
          </a:p>
        </p:txBody>
      </p:sp>
      <p:sp>
        <p:nvSpPr>
          <p:cNvPr id="31" name="Afgeronde rechthoek 30"/>
          <p:cNvSpPr/>
          <p:nvPr/>
        </p:nvSpPr>
        <p:spPr>
          <a:xfrm>
            <a:off x="9395952" y="4932212"/>
            <a:ext cx="848032" cy="604684"/>
          </a:xfrm>
          <a:prstGeom prst="roundRect">
            <a:avLst/>
          </a:prstGeom>
          <a:solidFill>
            <a:srgbClr val="F897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mtClean="0"/>
              <a:t>…</a:t>
            </a:r>
            <a:endParaRPr lang="nl-NL" dirty="0"/>
          </a:p>
        </p:txBody>
      </p:sp>
      <p:sp>
        <p:nvSpPr>
          <p:cNvPr id="22" name="Afgeronde rechthoek 21"/>
          <p:cNvSpPr/>
          <p:nvPr/>
        </p:nvSpPr>
        <p:spPr>
          <a:xfrm>
            <a:off x="6154993" y="4817915"/>
            <a:ext cx="848032" cy="604684"/>
          </a:xfrm>
          <a:prstGeom prst="roundRect">
            <a:avLst/>
          </a:prstGeom>
          <a:solidFill>
            <a:srgbClr val="F897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Gem A</a:t>
            </a:r>
            <a:endParaRPr lang="nl-NL" dirty="0"/>
          </a:p>
        </p:txBody>
      </p:sp>
      <p:sp>
        <p:nvSpPr>
          <p:cNvPr id="9" name="Afgeronde rechthoek 8"/>
          <p:cNvSpPr/>
          <p:nvPr/>
        </p:nvSpPr>
        <p:spPr>
          <a:xfrm>
            <a:off x="6040693" y="4703615"/>
            <a:ext cx="848032" cy="604684"/>
          </a:xfrm>
          <a:prstGeom prst="roundRect">
            <a:avLst/>
          </a:prstGeom>
          <a:solidFill>
            <a:srgbClr val="F897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Gem A</a:t>
            </a:r>
            <a:endParaRPr lang="nl-NL" dirty="0"/>
          </a:p>
        </p:txBody>
      </p:sp>
      <p:sp>
        <p:nvSpPr>
          <p:cNvPr id="24" name="Afgeronde rechthoek 23"/>
          <p:cNvSpPr/>
          <p:nvPr/>
        </p:nvSpPr>
        <p:spPr>
          <a:xfrm>
            <a:off x="7198441" y="4817914"/>
            <a:ext cx="848032" cy="604684"/>
          </a:xfrm>
          <a:prstGeom prst="roundRect">
            <a:avLst/>
          </a:prstGeom>
          <a:solidFill>
            <a:srgbClr val="F897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Gem B</a:t>
            </a:r>
            <a:endParaRPr lang="nl-NL" dirty="0"/>
          </a:p>
        </p:txBody>
      </p:sp>
      <p:sp>
        <p:nvSpPr>
          <p:cNvPr id="26" name="Afgeronde rechthoek 25"/>
          <p:cNvSpPr/>
          <p:nvPr/>
        </p:nvSpPr>
        <p:spPr>
          <a:xfrm>
            <a:off x="8241889" y="4817913"/>
            <a:ext cx="848032" cy="604684"/>
          </a:xfrm>
          <a:prstGeom prst="roundRect">
            <a:avLst/>
          </a:prstGeom>
          <a:solidFill>
            <a:srgbClr val="F897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RMC …</a:t>
            </a:r>
            <a:endParaRPr lang="nl-NL" dirty="0"/>
          </a:p>
        </p:txBody>
      </p:sp>
      <p:sp>
        <p:nvSpPr>
          <p:cNvPr id="30" name="Afgeronde rechthoek 29"/>
          <p:cNvSpPr/>
          <p:nvPr/>
        </p:nvSpPr>
        <p:spPr>
          <a:xfrm>
            <a:off x="9281652" y="4817912"/>
            <a:ext cx="848032" cy="604684"/>
          </a:xfrm>
          <a:prstGeom prst="roundRect">
            <a:avLst/>
          </a:prstGeom>
          <a:solidFill>
            <a:srgbClr val="F897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mtClean="0"/>
              <a:t>…</a:t>
            </a:r>
            <a:endParaRPr lang="nl-NL" dirty="0"/>
          </a:p>
        </p:txBody>
      </p:sp>
      <p:sp>
        <p:nvSpPr>
          <p:cNvPr id="10" name="Afgeronde rechthoek 9"/>
          <p:cNvSpPr/>
          <p:nvPr/>
        </p:nvSpPr>
        <p:spPr>
          <a:xfrm>
            <a:off x="7084141" y="4703614"/>
            <a:ext cx="848032" cy="604684"/>
          </a:xfrm>
          <a:prstGeom prst="roundRect">
            <a:avLst/>
          </a:prstGeom>
          <a:solidFill>
            <a:srgbClr val="F897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Gem B</a:t>
            </a:r>
            <a:endParaRPr lang="nl-NL" dirty="0"/>
          </a:p>
        </p:txBody>
      </p:sp>
      <p:sp>
        <p:nvSpPr>
          <p:cNvPr id="13" name="Afgeronde rechthoek 12"/>
          <p:cNvSpPr/>
          <p:nvPr/>
        </p:nvSpPr>
        <p:spPr>
          <a:xfrm>
            <a:off x="8127589" y="4703613"/>
            <a:ext cx="848032" cy="604684"/>
          </a:xfrm>
          <a:prstGeom prst="roundRect">
            <a:avLst/>
          </a:prstGeom>
          <a:solidFill>
            <a:srgbClr val="F897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Gem C</a:t>
            </a:r>
            <a:endParaRPr lang="nl-NL" dirty="0"/>
          </a:p>
        </p:txBody>
      </p:sp>
      <p:sp>
        <p:nvSpPr>
          <p:cNvPr id="14" name="Afgeronde rechthoek 13"/>
          <p:cNvSpPr/>
          <p:nvPr/>
        </p:nvSpPr>
        <p:spPr>
          <a:xfrm>
            <a:off x="9167352" y="4703612"/>
            <a:ext cx="848032" cy="604684"/>
          </a:xfrm>
          <a:prstGeom prst="roundRect">
            <a:avLst/>
          </a:prstGeom>
          <a:solidFill>
            <a:srgbClr val="F897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mtClean="0"/>
              <a:t>…</a:t>
            </a:r>
            <a:endParaRPr lang="nl-NL" dirty="0"/>
          </a:p>
        </p:txBody>
      </p:sp>
      <p:sp>
        <p:nvSpPr>
          <p:cNvPr id="46" name="Afgeronde rechthoek 45"/>
          <p:cNvSpPr/>
          <p:nvPr/>
        </p:nvSpPr>
        <p:spPr>
          <a:xfrm>
            <a:off x="2198738" y="3777432"/>
            <a:ext cx="7392630" cy="56043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897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100" b="1" dirty="0">
                <a:solidFill>
                  <a:srgbClr val="F8971D"/>
                </a:solidFill>
              </a:rPr>
              <a:t>Inlichtingenbureau</a:t>
            </a:r>
          </a:p>
        </p:txBody>
      </p:sp>
      <p:sp>
        <p:nvSpPr>
          <p:cNvPr id="48" name="Afgeronde rechthoek 47"/>
          <p:cNvSpPr/>
          <p:nvPr/>
        </p:nvSpPr>
        <p:spPr>
          <a:xfrm>
            <a:off x="5577672" y="973315"/>
            <a:ext cx="1620770" cy="136422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897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err="1">
                <a:solidFill>
                  <a:srgbClr val="F8971D"/>
                </a:solidFill>
              </a:rPr>
              <a:t>GGk</a:t>
            </a:r>
            <a:endParaRPr lang="nl-NL" sz="2400" b="1" dirty="0">
              <a:solidFill>
                <a:srgbClr val="F8971D"/>
              </a:solidFill>
            </a:endParaRPr>
          </a:p>
          <a:p>
            <a:pPr algn="ctr"/>
            <a:endParaRPr lang="nl-NL" sz="2400" b="1" dirty="0">
              <a:solidFill>
                <a:srgbClr val="F8971D"/>
              </a:solidFill>
            </a:endParaRPr>
          </a:p>
        </p:txBody>
      </p:sp>
      <p:sp>
        <p:nvSpPr>
          <p:cNvPr id="90" name="Cilinder 89"/>
          <p:cNvSpPr/>
          <p:nvPr/>
        </p:nvSpPr>
        <p:spPr>
          <a:xfrm>
            <a:off x="6199811" y="1689767"/>
            <a:ext cx="351708" cy="427760"/>
          </a:xfrm>
          <a:prstGeom prst="can">
            <a:avLst/>
          </a:prstGeom>
          <a:solidFill>
            <a:srgbClr val="F897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5" name="Afgeronde rechthoek 54"/>
          <p:cNvSpPr/>
          <p:nvPr/>
        </p:nvSpPr>
        <p:spPr>
          <a:xfrm>
            <a:off x="4414194" y="5077029"/>
            <a:ext cx="848032" cy="60468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  <a:p>
            <a:pPr algn="ctr"/>
            <a:r>
              <a:rPr lang="nl-NL" sz="1600" dirty="0"/>
              <a:t>Gem C</a:t>
            </a:r>
          </a:p>
        </p:txBody>
      </p:sp>
      <p:sp>
        <p:nvSpPr>
          <p:cNvPr id="57" name="Afgeronde rechthoek 56"/>
          <p:cNvSpPr/>
          <p:nvPr/>
        </p:nvSpPr>
        <p:spPr>
          <a:xfrm>
            <a:off x="4174532" y="4804494"/>
            <a:ext cx="848032" cy="60468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 smtClean="0"/>
          </a:p>
          <a:p>
            <a:pPr algn="ctr"/>
            <a:r>
              <a:rPr lang="nl-NL" sz="1600" dirty="0"/>
              <a:t>Gem B</a:t>
            </a:r>
          </a:p>
        </p:txBody>
      </p:sp>
      <p:sp>
        <p:nvSpPr>
          <p:cNvPr id="58" name="Afgeronde rechthoek 57"/>
          <p:cNvSpPr/>
          <p:nvPr/>
        </p:nvSpPr>
        <p:spPr>
          <a:xfrm>
            <a:off x="3905126" y="4556132"/>
            <a:ext cx="848032" cy="60468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Gem A</a:t>
            </a:r>
          </a:p>
        </p:txBody>
      </p:sp>
      <p:sp>
        <p:nvSpPr>
          <p:cNvPr id="18" name="Afgeronde rechthoek 17"/>
          <p:cNvSpPr/>
          <p:nvPr/>
        </p:nvSpPr>
        <p:spPr>
          <a:xfrm>
            <a:off x="7489795" y="3867150"/>
            <a:ext cx="1256964" cy="3731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b="1" dirty="0">
                <a:solidFill>
                  <a:schemeClr val="tx1"/>
                </a:solidFill>
              </a:rPr>
              <a:t>Berichtenverkeer</a:t>
            </a:r>
          </a:p>
        </p:txBody>
      </p:sp>
      <p:sp>
        <p:nvSpPr>
          <p:cNvPr id="64" name="Afgeronde rechthoek 63"/>
          <p:cNvSpPr/>
          <p:nvPr/>
        </p:nvSpPr>
        <p:spPr>
          <a:xfrm>
            <a:off x="3002072" y="3817215"/>
            <a:ext cx="1327071" cy="5028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>
                <a:solidFill>
                  <a:schemeClr val="tx1"/>
                </a:solidFill>
              </a:rPr>
              <a:t>Nieuwe dienst</a:t>
            </a:r>
          </a:p>
        </p:txBody>
      </p:sp>
      <p:sp>
        <p:nvSpPr>
          <p:cNvPr id="51" name="Afgeronde rechthoek 50"/>
          <p:cNvSpPr/>
          <p:nvPr/>
        </p:nvSpPr>
        <p:spPr>
          <a:xfrm>
            <a:off x="3679720" y="973315"/>
            <a:ext cx="1379332" cy="136422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897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>
                <a:solidFill>
                  <a:schemeClr val="accent1"/>
                </a:solidFill>
              </a:rPr>
              <a:t>Stuurinformatie</a:t>
            </a:r>
          </a:p>
          <a:p>
            <a:pPr algn="ctr"/>
            <a:endParaRPr lang="nl-NL" sz="1200" b="1" dirty="0">
              <a:solidFill>
                <a:schemeClr val="accent1"/>
              </a:solidFill>
            </a:endParaRPr>
          </a:p>
          <a:p>
            <a:pPr algn="ctr"/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91" name="Cilinder 90"/>
          <p:cNvSpPr/>
          <p:nvPr/>
        </p:nvSpPr>
        <p:spPr>
          <a:xfrm>
            <a:off x="4201365" y="1686645"/>
            <a:ext cx="348742" cy="42992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6" name="Afgeronde rechthoek 65"/>
          <p:cNvSpPr/>
          <p:nvPr/>
        </p:nvSpPr>
        <p:spPr>
          <a:xfrm>
            <a:off x="9230472" y="1412797"/>
            <a:ext cx="1243876" cy="4330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i="1" dirty="0">
                <a:solidFill>
                  <a:schemeClr val="tx1"/>
                </a:solidFill>
              </a:rPr>
              <a:t>Zorgpartij 3</a:t>
            </a:r>
          </a:p>
        </p:txBody>
      </p:sp>
      <p:sp>
        <p:nvSpPr>
          <p:cNvPr id="67" name="Afgeronde rechthoek 66"/>
          <p:cNvSpPr/>
          <p:nvPr/>
        </p:nvSpPr>
        <p:spPr>
          <a:xfrm>
            <a:off x="9070563" y="1171401"/>
            <a:ext cx="1243876" cy="4330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i="1" dirty="0">
                <a:solidFill>
                  <a:schemeClr val="tx1"/>
                </a:solidFill>
              </a:rPr>
              <a:t>Zorgpartij 2</a:t>
            </a:r>
          </a:p>
        </p:txBody>
      </p:sp>
      <p:sp>
        <p:nvSpPr>
          <p:cNvPr id="68" name="Afgeronde rechthoek 67"/>
          <p:cNvSpPr/>
          <p:nvPr/>
        </p:nvSpPr>
        <p:spPr>
          <a:xfrm>
            <a:off x="8895387" y="927613"/>
            <a:ext cx="1243876" cy="4330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i="1" dirty="0">
                <a:solidFill>
                  <a:schemeClr val="tx1"/>
                </a:solidFill>
              </a:rPr>
              <a:t>Zorgpartij 1</a:t>
            </a:r>
          </a:p>
        </p:txBody>
      </p:sp>
      <p:sp>
        <p:nvSpPr>
          <p:cNvPr id="69" name="Afgeronde rechthoek 68"/>
          <p:cNvSpPr/>
          <p:nvPr/>
        </p:nvSpPr>
        <p:spPr>
          <a:xfrm>
            <a:off x="7794281" y="1000739"/>
            <a:ext cx="840352" cy="6890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i="1" dirty="0">
                <a:solidFill>
                  <a:schemeClr val="tx1"/>
                </a:solidFill>
              </a:rPr>
              <a:t>VECOZO</a:t>
            </a:r>
          </a:p>
        </p:txBody>
      </p:sp>
      <p:cxnSp>
        <p:nvCxnSpPr>
          <p:cNvPr id="70" name="Rechte verbindingslijn met pijl 69"/>
          <p:cNvCxnSpPr>
            <a:stCxn id="69" idx="1"/>
          </p:cNvCxnSpPr>
          <p:nvPr/>
        </p:nvCxnSpPr>
        <p:spPr>
          <a:xfrm flipH="1">
            <a:off x="7198441" y="1345253"/>
            <a:ext cx="595840" cy="0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Afgeronde rechthoek 77"/>
          <p:cNvSpPr/>
          <p:nvPr/>
        </p:nvSpPr>
        <p:spPr>
          <a:xfrm>
            <a:off x="7797302" y="1871303"/>
            <a:ext cx="840352" cy="6890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i="1" dirty="0">
                <a:solidFill>
                  <a:schemeClr val="tx1"/>
                </a:solidFill>
              </a:rPr>
              <a:t>SVB</a:t>
            </a:r>
          </a:p>
        </p:txBody>
      </p:sp>
      <p:sp>
        <p:nvSpPr>
          <p:cNvPr id="79" name="Afgeronde rechthoek 78"/>
          <p:cNvSpPr/>
          <p:nvPr/>
        </p:nvSpPr>
        <p:spPr>
          <a:xfrm>
            <a:off x="7825553" y="77217"/>
            <a:ext cx="840352" cy="6890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i="1" dirty="0">
                <a:solidFill>
                  <a:schemeClr val="tx1"/>
                </a:solidFill>
              </a:rPr>
              <a:t>CAK</a:t>
            </a:r>
          </a:p>
        </p:txBody>
      </p:sp>
      <p:cxnSp>
        <p:nvCxnSpPr>
          <p:cNvPr id="80" name="Rechte verbindingslijn met pijl 79"/>
          <p:cNvCxnSpPr>
            <a:stCxn id="79" idx="1"/>
          </p:cNvCxnSpPr>
          <p:nvPr/>
        </p:nvCxnSpPr>
        <p:spPr>
          <a:xfrm flipH="1">
            <a:off x="7210237" y="421731"/>
            <a:ext cx="615316" cy="823146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echte verbindingslijn met pijl 80"/>
          <p:cNvCxnSpPr>
            <a:stCxn id="78" idx="1"/>
          </p:cNvCxnSpPr>
          <p:nvPr/>
        </p:nvCxnSpPr>
        <p:spPr>
          <a:xfrm flipH="1" flipV="1">
            <a:off x="7229714" y="1901607"/>
            <a:ext cx="567589" cy="314210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343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640862" y="1503002"/>
            <a:ext cx="9189430" cy="4597765"/>
          </a:xfrm>
        </p:spPr>
        <p:txBody>
          <a:bodyPr/>
          <a:lstStyle/>
          <a:p>
            <a:pPr marL="0" indent="0">
              <a:buNone/>
            </a:pPr>
            <a:endParaRPr lang="nl-NL" b="1" dirty="0" smtClean="0"/>
          </a:p>
          <a:p>
            <a:pPr marL="0" indent="0">
              <a:buNone/>
            </a:pPr>
            <a:r>
              <a:rPr lang="nl-NL" b="1" dirty="0" smtClean="0"/>
              <a:t>Kostenbesparing</a:t>
            </a:r>
            <a:r>
              <a:rPr lang="nl-NL" b="1" dirty="0"/>
              <a:t>: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…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Administratieve lastenverlichting:</a:t>
            </a:r>
          </a:p>
          <a:p>
            <a:pPr marL="0" indent="0">
              <a:buNone/>
            </a:pPr>
            <a:r>
              <a:rPr lang="nl-NL" dirty="0" smtClean="0"/>
              <a:t>	…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Metingen: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…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Verbeterde zorginkoop: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…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 smtClean="0"/>
              <a:t>Overig: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…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kunnen we eruit halen?</a:t>
            </a:r>
            <a:br>
              <a:rPr lang="nl-NL" dirty="0" smtClean="0"/>
            </a:br>
            <a:r>
              <a:rPr lang="nl-NL" dirty="0"/>
              <a:t>	</a:t>
            </a:r>
            <a:r>
              <a:rPr lang="nl-NL" dirty="0" smtClean="0"/>
              <a:t>Jullie ideeën</a:t>
            </a:r>
            <a:br>
              <a:rPr lang="nl-NL" dirty="0" smtClean="0"/>
            </a:br>
            <a:r>
              <a:rPr lang="nl-NL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849435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nu?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609600" y="1549015"/>
            <a:ext cx="9675813" cy="4525963"/>
          </a:xfrm>
        </p:spPr>
        <p:txBody>
          <a:bodyPr/>
          <a:lstStyle/>
          <a:p>
            <a:r>
              <a:rPr lang="nl-NL" sz="2800" dirty="0"/>
              <a:t>Wat zijn jullie zelf aan het doen?</a:t>
            </a:r>
          </a:p>
          <a:p>
            <a:endParaRPr lang="nl-NL" sz="2800" dirty="0"/>
          </a:p>
          <a:p>
            <a:r>
              <a:rPr lang="nl-NL" sz="2800" dirty="0"/>
              <a:t>Wat verwachten jullie van ons?</a:t>
            </a:r>
          </a:p>
          <a:p>
            <a:endParaRPr lang="nl-NL" sz="2800" dirty="0"/>
          </a:p>
          <a:p>
            <a:r>
              <a:rPr lang="nl-NL" sz="2800" dirty="0"/>
              <a:t>Wat gaan wij doen met jullie input?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98570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316288" y="5871519"/>
            <a:ext cx="5486400" cy="566738"/>
          </a:xfrm>
        </p:spPr>
        <p:txBody>
          <a:bodyPr/>
          <a:lstStyle/>
          <a:p>
            <a:r>
              <a:rPr lang="nl-NL" dirty="0" smtClean="0"/>
              <a:t>Bedankt voor jullie aandacht!</a:t>
            </a:r>
            <a:endParaRPr lang="nl-NL" dirty="0"/>
          </a:p>
        </p:txBody>
      </p:sp>
      <p:pic>
        <p:nvPicPr>
          <p:cNvPr id="13" name="Tijdelijke aanduiding voor afbeelding 12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23" r="1223"/>
          <a:stretch>
            <a:fillRect/>
          </a:stretch>
        </p:blipFill>
        <p:spPr>
          <a:xfrm>
            <a:off x="2651318" y="1985318"/>
            <a:ext cx="6239690" cy="37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7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Haal eruit wat erin zit!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www.youtube.com/watch?v=xI-jW1TqCRI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63802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i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ussen Pagi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xt Pagi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Beeld pagi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4527</TotalTime>
  <Words>138</Words>
  <Application>Microsoft Office PowerPoint</Application>
  <PresentationFormat>Breedbeeld</PresentationFormat>
  <Paragraphs>96</Paragraphs>
  <Slides>9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4</vt:i4>
      </vt:variant>
      <vt:variant>
        <vt:lpstr>Diatitels</vt:lpstr>
      </vt:variant>
      <vt:variant>
        <vt:i4>9</vt:i4>
      </vt:variant>
    </vt:vector>
  </HeadingPairs>
  <TitlesOfParts>
    <vt:vector size="17" baseType="lpstr">
      <vt:lpstr>Arial</vt:lpstr>
      <vt:lpstr>Calibri</vt:lpstr>
      <vt:lpstr>Courier New</vt:lpstr>
      <vt:lpstr>Geneva</vt:lpstr>
      <vt:lpstr>Eind</vt:lpstr>
      <vt:lpstr>Tussen Pagina</vt:lpstr>
      <vt:lpstr>Text Pagina</vt:lpstr>
      <vt:lpstr>Beeld pagina</vt:lpstr>
      <vt:lpstr>Nieuwe berichtstromen binnen het GGk</vt:lpstr>
      <vt:lpstr>PowerPoint-presentatie</vt:lpstr>
      <vt:lpstr>Wat zit erin?</vt:lpstr>
      <vt:lpstr>Wat kunnen we eruit halen?  Onze ideeën</vt:lpstr>
      <vt:lpstr>PowerPoint-presentatie</vt:lpstr>
      <vt:lpstr>Wat kunnen we eruit halen?  Jullie ideeën  </vt:lpstr>
      <vt:lpstr>Wat nu?</vt:lpstr>
      <vt:lpstr>Bedankt voor jullie aandacht!</vt:lpstr>
      <vt:lpstr>Haal eruit wat erin zit!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Martijn</dc:creator>
  <cp:lastModifiedBy>Walraven, Jeroen</cp:lastModifiedBy>
  <cp:revision>239</cp:revision>
  <cp:lastPrinted>2018-02-05T13:56:19Z</cp:lastPrinted>
  <dcterms:created xsi:type="dcterms:W3CDTF">2012-10-04T08:33:04Z</dcterms:created>
  <dcterms:modified xsi:type="dcterms:W3CDTF">2019-11-25T08:33:07Z</dcterms:modified>
</cp:coreProperties>
</file>